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1" r:id="rId2"/>
    <p:sldId id="274" r:id="rId3"/>
    <p:sldId id="275" r:id="rId4"/>
    <p:sldId id="269" r:id="rId5"/>
    <p:sldId id="267" r:id="rId6"/>
    <p:sldId id="270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459" autoAdjust="0"/>
  </p:normalViewPr>
  <p:slideViewPr>
    <p:cSldViewPr>
      <p:cViewPr>
        <p:scale>
          <a:sx n="25" d="100"/>
          <a:sy n="25" d="100"/>
        </p:scale>
        <p:origin x="-3154" y="-1181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7313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8662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5646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9452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337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5492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196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2273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45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692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937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6" name="Group 952"/>
          <p:cNvGrpSpPr>
            <a:grpSpLocks/>
          </p:cNvGrpSpPr>
          <p:nvPr/>
        </p:nvGrpSpPr>
        <p:grpSpPr bwMode="auto">
          <a:xfrm>
            <a:off x="279400" y="295275"/>
            <a:ext cx="12242800" cy="9050338"/>
            <a:chOff x="176" y="186"/>
            <a:chExt cx="7712" cy="5701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3" name="グループ化 32"/>
          <p:cNvGrpSpPr/>
          <p:nvPr/>
        </p:nvGrpSpPr>
        <p:grpSpPr>
          <a:xfrm>
            <a:off x="1619469" y="982861"/>
            <a:ext cx="9202299" cy="7206894"/>
            <a:chOff x="1619469" y="982861"/>
            <a:chExt cx="9202299" cy="7206894"/>
          </a:xfrm>
        </p:grpSpPr>
        <p:sp>
          <p:nvSpPr>
            <p:cNvPr id="34" name="正方形/長方形 33"/>
            <p:cNvSpPr/>
            <p:nvPr/>
          </p:nvSpPr>
          <p:spPr>
            <a:xfrm>
              <a:off x="9003333" y="266768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9366870" y="9828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2587171" y="2990473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911714" y="3843634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8273476" y="12256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7812098" y="16764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8763439" y="16010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9309210" y="190879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10079257" y="16437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6349435" y="788197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8786813" y="65629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7829769" y="72581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6076607" y="58074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7098473" y="359270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8058151" y="23701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8068014" y="3566417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349435" y="28835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648670" y="17480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3092889" y="24376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8668544" y="41514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7585515" y="457470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147688" y="345211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9827638" y="48087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9856788" y="350222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1619469" y="418871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530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295275"/>
            <a:ext cx="12242800" cy="9050338"/>
            <a:chOff x="279400" y="295275"/>
            <a:chExt cx="12242800" cy="9050338"/>
          </a:xfrm>
        </p:grpSpPr>
        <p:grpSp>
          <p:nvGrpSpPr>
            <p:cNvPr id="12216" name="Group 952"/>
            <p:cNvGrpSpPr>
              <a:grpSpLocks/>
            </p:cNvGrpSpPr>
            <p:nvPr/>
          </p:nvGrpSpPr>
          <p:grpSpPr bwMode="auto">
            <a:xfrm>
              <a:off x="279400" y="295275"/>
              <a:ext cx="12242800" cy="9050338"/>
              <a:chOff x="176" y="186"/>
              <a:chExt cx="7712" cy="5701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176" y="1550"/>
                <a:ext cx="2893" cy="2324"/>
              </a:xfrm>
              <a:custGeom>
                <a:avLst/>
                <a:gdLst>
                  <a:gd name="T0" fmla="*/ 2297 w 2892"/>
                  <a:gd name="T1" fmla="*/ 2069 h 2324"/>
                  <a:gd name="T2" fmla="*/ 2183 w 2892"/>
                  <a:gd name="T3" fmla="*/ 1928 h 2324"/>
                  <a:gd name="T4" fmla="*/ 1957 w 2892"/>
                  <a:gd name="T5" fmla="*/ 2013 h 2324"/>
                  <a:gd name="T6" fmla="*/ 1928 w 2892"/>
                  <a:gd name="T7" fmla="*/ 2239 h 2324"/>
                  <a:gd name="T8" fmla="*/ 1701 w 2892"/>
                  <a:gd name="T9" fmla="*/ 2324 h 2324"/>
                  <a:gd name="T10" fmla="*/ 1588 w 2892"/>
                  <a:gd name="T11" fmla="*/ 2183 h 2324"/>
                  <a:gd name="T12" fmla="*/ 1446 w 2892"/>
                  <a:gd name="T13" fmla="*/ 2211 h 2324"/>
                  <a:gd name="T14" fmla="*/ 1276 w 2892"/>
                  <a:gd name="T15" fmla="*/ 1956 h 2324"/>
                  <a:gd name="T16" fmla="*/ 1163 w 2892"/>
                  <a:gd name="T17" fmla="*/ 1871 h 2324"/>
                  <a:gd name="T18" fmla="*/ 879 w 2892"/>
                  <a:gd name="T19" fmla="*/ 1956 h 2324"/>
                  <a:gd name="T20" fmla="*/ 681 w 2892"/>
                  <a:gd name="T21" fmla="*/ 1928 h 2324"/>
                  <a:gd name="T22" fmla="*/ 539 w 2892"/>
                  <a:gd name="T23" fmla="*/ 1899 h 2324"/>
                  <a:gd name="T24" fmla="*/ 312 w 2892"/>
                  <a:gd name="T25" fmla="*/ 1843 h 2324"/>
                  <a:gd name="T26" fmla="*/ 142 w 2892"/>
                  <a:gd name="T27" fmla="*/ 1786 h 2324"/>
                  <a:gd name="T28" fmla="*/ 29 w 2892"/>
                  <a:gd name="T29" fmla="*/ 1701 h 2324"/>
                  <a:gd name="T30" fmla="*/ 0 w 2892"/>
                  <a:gd name="T31" fmla="*/ 1559 h 2324"/>
                  <a:gd name="T32" fmla="*/ 114 w 2892"/>
                  <a:gd name="T33" fmla="*/ 1361 h 2324"/>
                  <a:gd name="T34" fmla="*/ 199 w 2892"/>
                  <a:gd name="T35" fmla="*/ 1247 h 2324"/>
                  <a:gd name="T36" fmla="*/ 114 w 2892"/>
                  <a:gd name="T37" fmla="*/ 1191 h 2324"/>
                  <a:gd name="T38" fmla="*/ 199 w 2892"/>
                  <a:gd name="T39" fmla="*/ 992 h 2324"/>
                  <a:gd name="T40" fmla="*/ 171 w 2892"/>
                  <a:gd name="T41" fmla="*/ 907 h 2324"/>
                  <a:gd name="T42" fmla="*/ 199 w 2892"/>
                  <a:gd name="T43" fmla="*/ 822 h 2324"/>
                  <a:gd name="T44" fmla="*/ 199 w 2892"/>
                  <a:gd name="T45" fmla="*/ 624 h 2324"/>
                  <a:gd name="T46" fmla="*/ 312 w 2892"/>
                  <a:gd name="T47" fmla="*/ 482 h 2324"/>
                  <a:gd name="T48" fmla="*/ 454 w 2892"/>
                  <a:gd name="T49" fmla="*/ 453 h 2324"/>
                  <a:gd name="T50" fmla="*/ 539 w 2892"/>
                  <a:gd name="T51" fmla="*/ 227 h 2324"/>
                  <a:gd name="T52" fmla="*/ 709 w 2892"/>
                  <a:gd name="T53" fmla="*/ 57 h 2324"/>
                  <a:gd name="T54" fmla="*/ 908 w 2892"/>
                  <a:gd name="T55" fmla="*/ 0 h 2324"/>
                  <a:gd name="T56" fmla="*/ 1078 w 2892"/>
                  <a:gd name="T57" fmla="*/ 57 h 2324"/>
                  <a:gd name="T58" fmla="*/ 1333 w 2892"/>
                  <a:gd name="T59" fmla="*/ 255 h 2324"/>
                  <a:gd name="T60" fmla="*/ 1503 w 2892"/>
                  <a:gd name="T61" fmla="*/ 340 h 2324"/>
                  <a:gd name="T62" fmla="*/ 1588 w 2892"/>
                  <a:gd name="T63" fmla="*/ 453 h 2324"/>
                  <a:gd name="T64" fmla="*/ 1758 w 2892"/>
                  <a:gd name="T65" fmla="*/ 850 h 2324"/>
                  <a:gd name="T66" fmla="*/ 2042 w 2892"/>
                  <a:gd name="T67" fmla="*/ 935 h 2324"/>
                  <a:gd name="T68" fmla="*/ 2127 w 2892"/>
                  <a:gd name="T69" fmla="*/ 1077 h 2324"/>
                  <a:gd name="T70" fmla="*/ 2155 w 2892"/>
                  <a:gd name="T71" fmla="*/ 1247 h 2324"/>
                  <a:gd name="T72" fmla="*/ 2268 w 2892"/>
                  <a:gd name="T73" fmla="*/ 1361 h 2324"/>
                  <a:gd name="T74" fmla="*/ 2524 w 2892"/>
                  <a:gd name="T75" fmla="*/ 1417 h 2324"/>
                  <a:gd name="T76" fmla="*/ 2552 w 2892"/>
                  <a:gd name="T77" fmla="*/ 1559 h 2324"/>
                  <a:gd name="T78" fmla="*/ 2779 w 2892"/>
                  <a:gd name="T79" fmla="*/ 1672 h 2324"/>
                  <a:gd name="T80" fmla="*/ 2892 w 2892"/>
                  <a:gd name="T81" fmla="*/ 1786 h 2324"/>
                  <a:gd name="T82" fmla="*/ 2779 w 2892"/>
                  <a:gd name="T83" fmla="*/ 1843 h 2324"/>
                  <a:gd name="T84" fmla="*/ 2524 w 2892"/>
                  <a:gd name="T85" fmla="*/ 1928 h 2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92" h="2324">
                    <a:moveTo>
                      <a:pt x="2495" y="2013"/>
                    </a:moveTo>
                    <a:lnTo>
                      <a:pt x="2297" y="2069"/>
                    </a:lnTo>
                    <a:lnTo>
                      <a:pt x="2212" y="2013"/>
                    </a:lnTo>
                    <a:lnTo>
                      <a:pt x="2183" y="1928"/>
                    </a:lnTo>
                    <a:lnTo>
                      <a:pt x="2098" y="1928"/>
                    </a:lnTo>
                    <a:lnTo>
                      <a:pt x="1957" y="2013"/>
                    </a:lnTo>
                    <a:lnTo>
                      <a:pt x="1985" y="2183"/>
                    </a:lnTo>
                    <a:lnTo>
                      <a:pt x="1928" y="2239"/>
                    </a:lnTo>
                    <a:lnTo>
                      <a:pt x="1758" y="2239"/>
                    </a:lnTo>
                    <a:lnTo>
                      <a:pt x="1701" y="2324"/>
                    </a:lnTo>
                    <a:lnTo>
                      <a:pt x="1645" y="2296"/>
                    </a:lnTo>
                    <a:lnTo>
                      <a:pt x="1588" y="2183"/>
                    </a:lnTo>
                    <a:lnTo>
                      <a:pt x="1560" y="2211"/>
                    </a:lnTo>
                    <a:lnTo>
                      <a:pt x="1446" y="2211"/>
                    </a:lnTo>
                    <a:lnTo>
                      <a:pt x="1333" y="1984"/>
                    </a:lnTo>
                    <a:lnTo>
                      <a:pt x="1276" y="1956"/>
                    </a:lnTo>
                    <a:lnTo>
                      <a:pt x="1219" y="1843"/>
                    </a:lnTo>
                    <a:lnTo>
                      <a:pt x="1163" y="1871"/>
                    </a:lnTo>
                    <a:lnTo>
                      <a:pt x="1078" y="1956"/>
                    </a:lnTo>
                    <a:lnTo>
                      <a:pt x="879" y="1956"/>
                    </a:lnTo>
                    <a:lnTo>
                      <a:pt x="851" y="1871"/>
                    </a:lnTo>
                    <a:lnTo>
                      <a:pt x="681" y="1928"/>
                    </a:lnTo>
                    <a:lnTo>
                      <a:pt x="624" y="1956"/>
                    </a:lnTo>
                    <a:lnTo>
                      <a:pt x="539" y="1899"/>
                    </a:lnTo>
                    <a:lnTo>
                      <a:pt x="567" y="1843"/>
                    </a:lnTo>
                    <a:lnTo>
                      <a:pt x="312" y="1843"/>
                    </a:lnTo>
                    <a:lnTo>
                      <a:pt x="256" y="1757"/>
                    </a:lnTo>
                    <a:lnTo>
                      <a:pt x="142" y="1786"/>
                    </a:lnTo>
                    <a:lnTo>
                      <a:pt x="114" y="1729"/>
                    </a:lnTo>
                    <a:lnTo>
                      <a:pt x="29" y="1701"/>
                    </a:lnTo>
                    <a:lnTo>
                      <a:pt x="29" y="1616"/>
                    </a:lnTo>
                    <a:lnTo>
                      <a:pt x="0" y="1559"/>
                    </a:lnTo>
                    <a:lnTo>
                      <a:pt x="142" y="1502"/>
                    </a:lnTo>
                    <a:lnTo>
                      <a:pt x="114" y="1361"/>
                    </a:lnTo>
                    <a:lnTo>
                      <a:pt x="227" y="1304"/>
                    </a:lnTo>
                    <a:lnTo>
                      <a:pt x="199" y="1247"/>
                    </a:lnTo>
                    <a:lnTo>
                      <a:pt x="142" y="1247"/>
                    </a:lnTo>
                    <a:lnTo>
                      <a:pt x="114" y="1191"/>
                    </a:lnTo>
                    <a:lnTo>
                      <a:pt x="256" y="1049"/>
                    </a:lnTo>
                    <a:lnTo>
                      <a:pt x="199" y="992"/>
                    </a:lnTo>
                    <a:lnTo>
                      <a:pt x="256" y="907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99" y="822"/>
                    </a:lnTo>
                    <a:lnTo>
                      <a:pt x="114" y="737"/>
                    </a:lnTo>
                    <a:lnTo>
                      <a:pt x="199" y="624"/>
                    </a:lnTo>
                    <a:lnTo>
                      <a:pt x="142" y="567"/>
                    </a:lnTo>
                    <a:lnTo>
                      <a:pt x="312" y="482"/>
                    </a:lnTo>
                    <a:lnTo>
                      <a:pt x="369" y="510"/>
                    </a:lnTo>
                    <a:lnTo>
                      <a:pt x="454" y="453"/>
                    </a:lnTo>
                    <a:lnTo>
                      <a:pt x="426" y="340"/>
                    </a:lnTo>
                    <a:lnTo>
                      <a:pt x="539" y="227"/>
                    </a:lnTo>
                    <a:lnTo>
                      <a:pt x="681" y="142"/>
                    </a:lnTo>
                    <a:lnTo>
                      <a:pt x="709" y="57"/>
                    </a:lnTo>
                    <a:lnTo>
                      <a:pt x="851" y="0"/>
                    </a:lnTo>
                    <a:lnTo>
                      <a:pt x="908" y="0"/>
                    </a:lnTo>
                    <a:lnTo>
                      <a:pt x="964" y="85"/>
                    </a:lnTo>
                    <a:lnTo>
                      <a:pt x="1078" y="57"/>
                    </a:lnTo>
                    <a:lnTo>
                      <a:pt x="1219" y="170"/>
                    </a:lnTo>
                    <a:lnTo>
                      <a:pt x="1333" y="255"/>
                    </a:lnTo>
                    <a:lnTo>
                      <a:pt x="1305" y="340"/>
                    </a:lnTo>
                    <a:lnTo>
                      <a:pt x="1503" y="340"/>
                    </a:lnTo>
                    <a:lnTo>
                      <a:pt x="1588" y="397"/>
                    </a:lnTo>
                    <a:lnTo>
                      <a:pt x="1588" y="453"/>
                    </a:lnTo>
                    <a:lnTo>
                      <a:pt x="1701" y="680"/>
                    </a:lnTo>
                    <a:lnTo>
                      <a:pt x="1758" y="850"/>
                    </a:lnTo>
                    <a:lnTo>
                      <a:pt x="1957" y="822"/>
                    </a:lnTo>
                    <a:lnTo>
                      <a:pt x="2042" y="935"/>
                    </a:lnTo>
                    <a:lnTo>
                      <a:pt x="2127" y="935"/>
                    </a:lnTo>
                    <a:lnTo>
                      <a:pt x="2127" y="1077"/>
                    </a:lnTo>
                    <a:lnTo>
                      <a:pt x="2070" y="1105"/>
                    </a:lnTo>
                    <a:lnTo>
                      <a:pt x="2155" y="1247"/>
                    </a:lnTo>
                    <a:lnTo>
                      <a:pt x="2325" y="1276"/>
                    </a:lnTo>
                    <a:lnTo>
                      <a:pt x="2268" y="1361"/>
                    </a:lnTo>
                    <a:lnTo>
                      <a:pt x="2439" y="1446"/>
                    </a:lnTo>
                    <a:lnTo>
                      <a:pt x="2524" y="1417"/>
                    </a:lnTo>
                    <a:lnTo>
                      <a:pt x="2609" y="1446"/>
                    </a:lnTo>
                    <a:lnTo>
                      <a:pt x="2552" y="1559"/>
                    </a:lnTo>
                    <a:lnTo>
                      <a:pt x="2609" y="1672"/>
                    </a:lnTo>
                    <a:lnTo>
                      <a:pt x="2779" y="1672"/>
                    </a:lnTo>
                    <a:lnTo>
                      <a:pt x="2864" y="1644"/>
                    </a:lnTo>
                    <a:lnTo>
                      <a:pt x="2892" y="1786"/>
                    </a:lnTo>
                    <a:lnTo>
                      <a:pt x="2835" y="1871"/>
                    </a:lnTo>
                    <a:lnTo>
                      <a:pt x="2779" y="1843"/>
                    </a:lnTo>
                    <a:lnTo>
                      <a:pt x="2609" y="1956"/>
                    </a:lnTo>
                    <a:lnTo>
                      <a:pt x="2524" y="1928"/>
                    </a:lnTo>
                    <a:lnTo>
                      <a:pt x="2495" y="20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5591" y="4980"/>
                <a:ext cx="227" cy="170"/>
              </a:xfrm>
              <a:custGeom>
                <a:avLst/>
                <a:gdLst>
                  <a:gd name="T0" fmla="*/ 85 w 227"/>
                  <a:gd name="T1" fmla="*/ 0 h 170"/>
                  <a:gd name="T2" fmla="*/ 0 w 227"/>
                  <a:gd name="T3" fmla="*/ 85 h 170"/>
                  <a:gd name="T4" fmla="*/ 29 w 227"/>
                  <a:gd name="T5" fmla="*/ 142 h 170"/>
                  <a:gd name="T6" fmla="*/ 114 w 227"/>
                  <a:gd name="T7" fmla="*/ 170 h 170"/>
                  <a:gd name="T8" fmla="*/ 227 w 227"/>
                  <a:gd name="T9" fmla="*/ 85 h 170"/>
                  <a:gd name="T10" fmla="*/ 142 w 227"/>
                  <a:gd name="T11" fmla="*/ 57 h 170"/>
                  <a:gd name="T12" fmla="*/ 85 w 227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70">
                    <a:moveTo>
                      <a:pt x="85" y="0"/>
                    </a:moveTo>
                    <a:lnTo>
                      <a:pt x="0" y="85"/>
                    </a:lnTo>
                    <a:lnTo>
                      <a:pt x="29" y="142"/>
                    </a:lnTo>
                    <a:lnTo>
                      <a:pt x="114" y="170"/>
                    </a:lnTo>
                    <a:lnTo>
                      <a:pt x="227" y="85"/>
                    </a:lnTo>
                    <a:lnTo>
                      <a:pt x="142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2671" y="2854"/>
                <a:ext cx="3459" cy="1843"/>
              </a:xfrm>
              <a:custGeom>
                <a:avLst/>
                <a:gdLst>
                  <a:gd name="T0" fmla="*/ 340 w 3459"/>
                  <a:gd name="T1" fmla="*/ 567 h 1843"/>
                  <a:gd name="T2" fmla="*/ 114 w 3459"/>
                  <a:gd name="T3" fmla="*/ 652 h 1843"/>
                  <a:gd name="T4" fmla="*/ 0 w 3459"/>
                  <a:gd name="T5" fmla="*/ 709 h 1843"/>
                  <a:gd name="T6" fmla="*/ 0 w 3459"/>
                  <a:gd name="T7" fmla="*/ 822 h 1843"/>
                  <a:gd name="T8" fmla="*/ 57 w 3459"/>
                  <a:gd name="T9" fmla="*/ 992 h 1843"/>
                  <a:gd name="T10" fmla="*/ 114 w 3459"/>
                  <a:gd name="T11" fmla="*/ 1247 h 1843"/>
                  <a:gd name="T12" fmla="*/ 227 w 3459"/>
                  <a:gd name="T13" fmla="*/ 1474 h 1843"/>
                  <a:gd name="T14" fmla="*/ 227 w 3459"/>
                  <a:gd name="T15" fmla="*/ 1644 h 1843"/>
                  <a:gd name="T16" fmla="*/ 142 w 3459"/>
                  <a:gd name="T17" fmla="*/ 1758 h 1843"/>
                  <a:gd name="T18" fmla="*/ 482 w 3459"/>
                  <a:gd name="T19" fmla="*/ 1786 h 1843"/>
                  <a:gd name="T20" fmla="*/ 737 w 3459"/>
                  <a:gd name="T21" fmla="*/ 1843 h 1843"/>
                  <a:gd name="T22" fmla="*/ 879 w 3459"/>
                  <a:gd name="T23" fmla="*/ 1729 h 1843"/>
                  <a:gd name="T24" fmla="*/ 1333 w 3459"/>
                  <a:gd name="T25" fmla="*/ 1559 h 1843"/>
                  <a:gd name="T26" fmla="*/ 1503 w 3459"/>
                  <a:gd name="T27" fmla="*/ 1559 h 1843"/>
                  <a:gd name="T28" fmla="*/ 1956 w 3459"/>
                  <a:gd name="T29" fmla="*/ 1474 h 1843"/>
                  <a:gd name="T30" fmla="*/ 2438 w 3459"/>
                  <a:gd name="T31" fmla="*/ 1474 h 1843"/>
                  <a:gd name="T32" fmla="*/ 2523 w 3459"/>
                  <a:gd name="T33" fmla="*/ 1389 h 1843"/>
                  <a:gd name="T34" fmla="*/ 2778 w 3459"/>
                  <a:gd name="T35" fmla="*/ 1191 h 1843"/>
                  <a:gd name="T36" fmla="*/ 2977 w 3459"/>
                  <a:gd name="T37" fmla="*/ 1106 h 1843"/>
                  <a:gd name="T38" fmla="*/ 3034 w 3459"/>
                  <a:gd name="T39" fmla="*/ 964 h 1843"/>
                  <a:gd name="T40" fmla="*/ 3317 w 3459"/>
                  <a:gd name="T41" fmla="*/ 907 h 1843"/>
                  <a:gd name="T42" fmla="*/ 3175 w 3459"/>
                  <a:gd name="T43" fmla="*/ 879 h 1843"/>
                  <a:gd name="T44" fmla="*/ 3175 w 3459"/>
                  <a:gd name="T45" fmla="*/ 709 h 1843"/>
                  <a:gd name="T46" fmla="*/ 3289 w 3459"/>
                  <a:gd name="T47" fmla="*/ 567 h 1843"/>
                  <a:gd name="T48" fmla="*/ 3459 w 3459"/>
                  <a:gd name="T49" fmla="*/ 397 h 1843"/>
                  <a:gd name="T50" fmla="*/ 3345 w 3459"/>
                  <a:gd name="T51" fmla="*/ 340 h 1843"/>
                  <a:gd name="T52" fmla="*/ 3034 w 3459"/>
                  <a:gd name="T53" fmla="*/ 340 h 1843"/>
                  <a:gd name="T54" fmla="*/ 2665 w 3459"/>
                  <a:gd name="T55" fmla="*/ 482 h 1843"/>
                  <a:gd name="T56" fmla="*/ 2608 w 3459"/>
                  <a:gd name="T57" fmla="*/ 482 h 1843"/>
                  <a:gd name="T58" fmla="*/ 2353 w 3459"/>
                  <a:gd name="T59" fmla="*/ 510 h 1843"/>
                  <a:gd name="T60" fmla="*/ 2183 w 3459"/>
                  <a:gd name="T61" fmla="*/ 539 h 1843"/>
                  <a:gd name="T62" fmla="*/ 2098 w 3459"/>
                  <a:gd name="T63" fmla="*/ 453 h 1843"/>
                  <a:gd name="T64" fmla="*/ 1928 w 3459"/>
                  <a:gd name="T65" fmla="*/ 312 h 1843"/>
                  <a:gd name="T66" fmla="*/ 1786 w 3459"/>
                  <a:gd name="T67" fmla="*/ 28 h 1843"/>
                  <a:gd name="T68" fmla="*/ 1701 w 3459"/>
                  <a:gd name="T69" fmla="*/ 0 h 1843"/>
                  <a:gd name="T70" fmla="*/ 1333 w 3459"/>
                  <a:gd name="T71" fmla="*/ 57 h 1843"/>
                  <a:gd name="T72" fmla="*/ 1276 w 3459"/>
                  <a:gd name="T73" fmla="*/ 227 h 1843"/>
                  <a:gd name="T74" fmla="*/ 1163 w 3459"/>
                  <a:gd name="T75" fmla="*/ 283 h 1843"/>
                  <a:gd name="T76" fmla="*/ 992 w 3459"/>
                  <a:gd name="T77" fmla="*/ 255 h 1843"/>
                  <a:gd name="T78" fmla="*/ 737 w 3459"/>
                  <a:gd name="T79" fmla="*/ 368 h 1843"/>
                  <a:gd name="T80" fmla="*/ 454 w 3459"/>
                  <a:gd name="T81" fmla="*/ 510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459" h="1843">
                    <a:moveTo>
                      <a:pt x="397" y="482"/>
                    </a:moveTo>
                    <a:lnTo>
                      <a:pt x="340" y="567"/>
                    </a:lnTo>
                    <a:lnTo>
                      <a:pt x="284" y="539"/>
                    </a:lnTo>
                    <a:lnTo>
                      <a:pt x="114" y="652"/>
                    </a:lnTo>
                    <a:lnTo>
                      <a:pt x="29" y="624"/>
                    </a:lnTo>
                    <a:lnTo>
                      <a:pt x="0" y="709"/>
                    </a:lnTo>
                    <a:lnTo>
                      <a:pt x="29" y="737"/>
                    </a:lnTo>
                    <a:lnTo>
                      <a:pt x="0" y="822"/>
                    </a:lnTo>
                    <a:lnTo>
                      <a:pt x="114" y="935"/>
                    </a:lnTo>
                    <a:lnTo>
                      <a:pt x="57" y="992"/>
                    </a:lnTo>
                    <a:lnTo>
                      <a:pt x="142" y="1077"/>
                    </a:lnTo>
                    <a:lnTo>
                      <a:pt x="114" y="1247"/>
                    </a:lnTo>
                    <a:lnTo>
                      <a:pt x="170" y="1446"/>
                    </a:lnTo>
                    <a:lnTo>
                      <a:pt x="227" y="1474"/>
                    </a:lnTo>
                    <a:lnTo>
                      <a:pt x="199" y="1559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142" y="1758"/>
                    </a:lnTo>
                    <a:lnTo>
                      <a:pt x="255" y="1814"/>
                    </a:lnTo>
                    <a:lnTo>
                      <a:pt x="482" y="1786"/>
                    </a:lnTo>
                    <a:lnTo>
                      <a:pt x="596" y="1758"/>
                    </a:lnTo>
                    <a:lnTo>
                      <a:pt x="737" y="1843"/>
                    </a:lnTo>
                    <a:lnTo>
                      <a:pt x="851" y="1843"/>
                    </a:lnTo>
                    <a:lnTo>
                      <a:pt x="879" y="1729"/>
                    </a:lnTo>
                    <a:lnTo>
                      <a:pt x="1191" y="1531"/>
                    </a:lnTo>
                    <a:lnTo>
                      <a:pt x="1333" y="1559"/>
                    </a:lnTo>
                    <a:lnTo>
                      <a:pt x="1446" y="1531"/>
                    </a:lnTo>
                    <a:lnTo>
                      <a:pt x="1503" y="1559"/>
                    </a:lnTo>
                    <a:lnTo>
                      <a:pt x="1644" y="1474"/>
                    </a:lnTo>
                    <a:lnTo>
                      <a:pt x="1956" y="1474"/>
                    </a:lnTo>
                    <a:lnTo>
                      <a:pt x="2382" y="1531"/>
                    </a:lnTo>
                    <a:lnTo>
                      <a:pt x="2438" y="1474"/>
                    </a:lnTo>
                    <a:lnTo>
                      <a:pt x="2438" y="1389"/>
                    </a:lnTo>
                    <a:lnTo>
                      <a:pt x="2523" y="1389"/>
                    </a:lnTo>
                    <a:lnTo>
                      <a:pt x="2580" y="1219"/>
                    </a:lnTo>
                    <a:lnTo>
                      <a:pt x="2778" y="1191"/>
                    </a:lnTo>
                    <a:lnTo>
                      <a:pt x="2750" y="1134"/>
                    </a:lnTo>
                    <a:lnTo>
                      <a:pt x="2977" y="1106"/>
                    </a:lnTo>
                    <a:lnTo>
                      <a:pt x="2977" y="1020"/>
                    </a:lnTo>
                    <a:lnTo>
                      <a:pt x="3034" y="964"/>
                    </a:lnTo>
                    <a:lnTo>
                      <a:pt x="3119" y="992"/>
                    </a:lnTo>
                    <a:lnTo>
                      <a:pt x="3317" y="907"/>
                    </a:lnTo>
                    <a:lnTo>
                      <a:pt x="3260" y="850"/>
                    </a:lnTo>
                    <a:lnTo>
                      <a:pt x="3175" y="879"/>
                    </a:lnTo>
                    <a:lnTo>
                      <a:pt x="3119" y="822"/>
                    </a:lnTo>
                    <a:lnTo>
                      <a:pt x="3175" y="709"/>
                    </a:lnTo>
                    <a:lnTo>
                      <a:pt x="3232" y="680"/>
                    </a:lnTo>
                    <a:lnTo>
                      <a:pt x="3289" y="567"/>
                    </a:lnTo>
                    <a:lnTo>
                      <a:pt x="3459" y="482"/>
                    </a:lnTo>
                    <a:lnTo>
                      <a:pt x="3459" y="397"/>
                    </a:lnTo>
                    <a:lnTo>
                      <a:pt x="3374" y="368"/>
                    </a:lnTo>
                    <a:lnTo>
                      <a:pt x="3345" y="340"/>
                    </a:lnTo>
                    <a:lnTo>
                      <a:pt x="3090" y="368"/>
                    </a:lnTo>
                    <a:lnTo>
                      <a:pt x="3034" y="340"/>
                    </a:lnTo>
                    <a:lnTo>
                      <a:pt x="2892" y="368"/>
                    </a:lnTo>
                    <a:lnTo>
                      <a:pt x="2665" y="482"/>
                    </a:lnTo>
                    <a:lnTo>
                      <a:pt x="2637" y="453"/>
                    </a:lnTo>
                    <a:lnTo>
                      <a:pt x="2608" y="482"/>
                    </a:lnTo>
                    <a:lnTo>
                      <a:pt x="2523" y="453"/>
                    </a:lnTo>
                    <a:lnTo>
                      <a:pt x="2353" y="510"/>
                    </a:lnTo>
                    <a:lnTo>
                      <a:pt x="2297" y="453"/>
                    </a:lnTo>
                    <a:lnTo>
                      <a:pt x="2183" y="539"/>
                    </a:lnTo>
                    <a:lnTo>
                      <a:pt x="2126" y="510"/>
                    </a:lnTo>
                    <a:lnTo>
                      <a:pt x="2098" y="453"/>
                    </a:lnTo>
                    <a:lnTo>
                      <a:pt x="1956" y="397"/>
                    </a:lnTo>
                    <a:lnTo>
                      <a:pt x="1928" y="312"/>
                    </a:lnTo>
                    <a:lnTo>
                      <a:pt x="1956" y="283"/>
                    </a:lnTo>
                    <a:lnTo>
                      <a:pt x="1786" y="28"/>
                    </a:lnTo>
                    <a:lnTo>
                      <a:pt x="1701" y="85"/>
                    </a:lnTo>
                    <a:lnTo>
                      <a:pt x="1701" y="0"/>
                    </a:lnTo>
                    <a:lnTo>
                      <a:pt x="1474" y="0"/>
                    </a:lnTo>
                    <a:lnTo>
                      <a:pt x="1333" y="57"/>
                    </a:lnTo>
                    <a:lnTo>
                      <a:pt x="1389" y="142"/>
                    </a:lnTo>
                    <a:lnTo>
                      <a:pt x="1276" y="227"/>
                    </a:lnTo>
                    <a:lnTo>
                      <a:pt x="1219" y="227"/>
                    </a:lnTo>
                    <a:lnTo>
                      <a:pt x="1163" y="283"/>
                    </a:lnTo>
                    <a:lnTo>
                      <a:pt x="1078" y="227"/>
                    </a:lnTo>
                    <a:lnTo>
                      <a:pt x="992" y="255"/>
                    </a:lnTo>
                    <a:lnTo>
                      <a:pt x="907" y="397"/>
                    </a:lnTo>
                    <a:lnTo>
                      <a:pt x="737" y="368"/>
                    </a:lnTo>
                    <a:lnTo>
                      <a:pt x="624" y="482"/>
                    </a:lnTo>
                    <a:lnTo>
                      <a:pt x="454" y="510"/>
                    </a:lnTo>
                    <a:lnTo>
                      <a:pt x="397" y="48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437" y="4328"/>
                <a:ext cx="1616" cy="1446"/>
              </a:xfrm>
              <a:custGeom>
                <a:avLst/>
                <a:gdLst>
                  <a:gd name="T0" fmla="*/ 1616 w 1616"/>
                  <a:gd name="T1" fmla="*/ 57 h 1446"/>
                  <a:gd name="T2" fmla="*/ 1190 w 1616"/>
                  <a:gd name="T3" fmla="*/ 0 h 1446"/>
                  <a:gd name="T4" fmla="*/ 878 w 1616"/>
                  <a:gd name="T5" fmla="*/ 0 h 1446"/>
                  <a:gd name="T6" fmla="*/ 737 w 1616"/>
                  <a:gd name="T7" fmla="*/ 85 h 1446"/>
                  <a:gd name="T8" fmla="*/ 680 w 1616"/>
                  <a:gd name="T9" fmla="*/ 57 h 1446"/>
                  <a:gd name="T10" fmla="*/ 567 w 1616"/>
                  <a:gd name="T11" fmla="*/ 85 h 1446"/>
                  <a:gd name="T12" fmla="*/ 425 w 1616"/>
                  <a:gd name="T13" fmla="*/ 57 h 1446"/>
                  <a:gd name="T14" fmla="*/ 113 w 1616"/>
                  <a:gd name="T15" fmla="*/ 255 h 1446"/>
                  <a:gd name="T16" fmla="*/ 85 w 1616"/>
                  <a:gd name="T17" fmla="*/ 369 h 1446"/>
                  <a:gd name="T18" fmla="*/ 141 w 1616"/>
                  <a:gd name="T19" fmla="*/ 369 h 1446"/>
                  <a:gd name="T20" fmla="*/ 170 w 1616"/>
                  <a:gd name="T21" fmla="*/ 425 h 1446"/>
                  <a:gd name="T22" fmla="*/ 113 w 1616"/>
                  <a:gd name="T23" fmla="*/ 482 h 1446"/>
                  <a:gd name="T24" fmla="*/ 170 w 1616"/>
                  <a:gd name="T25" fmla="*/ 567 h 1446"/>
                  <a:gd name="T26" fmla="*/ 141 w 1616"/>
                  <a:gd name="T27" fmla="*/ 595 h 1446"/>
                  <a:gd name="T28" fmla="*/ 226 w 1616"/>
                  <a:gd name="T29" fmla="*/ 652 h 1446"/>
                  <a:gd name="T30" fmla="*/ 0 w 1616"/>
                  <a:gd name="T31" fmla="*/ 794 h 1446"/>
                  <a:gd name="T32" fmla="*/ 56 w 1616"/>
                  <a:gd name="T33" fmla="*/ 851 h 1446"/>
                  <a:gd name="T34" fmla="*/ 0 w 1616"/>
                  <a:gd name="T35" fmla="*/ 879 h 1446"/>
                  <a:gd name="T36" fmla="*/ 56 w 1616"/>
                  <a:gd name="T37" fmla="*/ 964 h 1446"/>
                  <a:gd name="T38" fmla="*/ 198 w 1616"/>
                  <a:gd name="T39" fmla="*/ 964 h 1446"/>
                  <a:gd name="T40" fmla="*/ 141 w 1616"/>
                  <a:gd name="T41" fmla="*/ 1049 h 1446"/>
                  <a:gd name="T42" fmla="*/ 226 w 1616"/>
                  <a:gd name="T43" fmla="*/ 1134 h 1446"/>
                  <a:gd name="T44" fmla="*/ 255 w 1616"/>
                  <a:gd name="T45" fmla="*/ 1247 h 1446"/>
                  <a:gd name="T46" fmla="*/ 312 w 1616"/>
                  <a:gd name="T47" fmla="*/ 1276 h 1446"/>
                  <a:gd name="T48" fmla="*/ 312 w 1616"/>
                  <a:gd name="T49" fmla="*/ 1361 h 1446"/>
                  <a:gd name="T50" fmla="*/ 482 w 1616"/>
                  <a:gd name="T51" fmla="*/ 1304 h 1446"/>
                  <a:gd name="T52" fmla="*/ 567 w 1616"/>
                  <a:gd name="T53" fmla="*/ 1418 h 1446"/>
                  <a:gd name="T54" fmla="*/ 623 w 1616"/>
                  <a:gd name="T55" fmla="*/ 1389 h 1446"/>
                  <a:gd name="T56" fmla="*/ 708 w 1616"/>
                  <a:gd name="T57" fmla="*/ 1446 h 1446"/>
                  <a:gd name="T58" fmla="*/ 907 w 1616"/>
                  <a:gd name="T59" fmla="*/ 1361 h 1446"/>
                  <a:gd name="T60" fmla="*/ 964 w 1616"/>
                  <a:gd name="T61" fmla="*/ 1418 h 1446"/>
                  <a:gd name="T62" fmla="*/ 1020 w 1616"/>
                  <a:gd name="T63" fmla="*/ 1418 h 1446"/>
                  <a:gd name="T64" fmla="*/ 1049 w 1616"/>
                  <a:gd name="T65" fmla="*/ 1446 h 1446"/>
                  <a:gd name="T66" fmla="*/ 1105 w 1616"/>
                  <a:gd name="T67" fmla="*/ 1446 h 1446"/>
                  <a:gd name="T68" fmla="*/ 1162 w 1616"/>
                  <a:gd name="T69" fmla="*/ 1389 h 1446"/>
                  <a:gd name="T70" fmla="*/ 1105 w 1616"/>
                  <a:gd name="T71" fmla="*/ 1333 h 1446"/>
                  <a:gd name="T72" fmla="*/ 1049 w 1616"/>
                  <a:gd name="T73" fmla="*/ 1276 h 1446"/>
                  <a:gd name="T74" fmla="*/ 1077 w 1616"/>
                  <a:gd name="T75" fmla="*/ 1219 h 1446"/>
                  <a:gd name="T76" fmla="*/ 1162 w 1616"/>
                  <a:gd name="T77" fmla="*/ 1191 h 1446"/>
                  <a:gd name="T78" fmla="*/ 1247 w 1616"/>
                  <a:gd name="T79" fmla="*/ 1247 h 1446"/>
                  <a:gd name="T80" fmla="*/ 1445 w 1616"/>
                  <a:gd name="T81" fmla="*/ 1191 h 1446"/>
                  <a:gd name="T82" fmla="*/ 1275 w 1616"/>
                  <a:gd name="T83" fmla="*/ 1134 h 1446"/>
                  <a:gd name="T84" fmla="*/ 1417 w 1616"/>
                  <a:gd name="T85" fmla="*/ 1134 h 1446"/>
                  <a:gd name="T86" fmla="*/ 1417 w 1616"/>
                  <a:gd name="T87" fmla="*/ 992 h 1446"/>
                  <a:gd name="T88" fmla="*/ 1587 w 1616"/>
                  <a:gd name="T89" fmla="*/ 907 h 1446"/>
                  <a:gd name="T90" fmla="*/ 1587 w 1616"/>
                  <a:gd name="T91" fmla="*/ 822 h 1446"/>
                  <a:gd name="T92" fmla="*/ 1474 w 1616"/>
                  <a:gd name="T93" fmla="*/ 851 h 1446"/>
                  <a:gd name="T94" fmla="*/ 1417 w 1616"/>
                  <a:gd name="T95" fmla="*/ 822 h 1446"/>
                  <a:gd name="T96" fmla="*/ 1616 w 1616"/>
                  <a:gd name="T97" fmla="*/ 680 h 1446"/>
                  <a:gd name="T98" fmla="*/ 1502 w 1616"/>
                  <a:gd name="T99" fmla="*/ 539 h 1446"/>
                  <a:gd name="T100" fmla="*/ 1445 w 1616"/>
                  <a:gd name="T101" fmla="*/ 510 h 1446"/>
                  <a:gd name="T102" fmla="*/ 1445 w 1616"/>
                  <a:gd name="T103" fmla="*/ 454 h 1446"/>
                  <a:gd name="T104" fmla="*/ 1417 w 1616"/>
                  <a:gd name="T105" fmla="*/ 397 h 1446"/>
                  <a:gd name="T106" fmla="*/ 1417 w 1616"/>
                  <a:gd name="T107" fmla="*/ 199 h 1446"/>
                  <a:gd name="T108" fmla="*/ 1616 w 1616"/>
                  <a:gd name="T109" fmla="*/ 142 h 1446"/>
                  <a:gd name="T110" fmla="*/ 1616 w 1616"/>
                  <a:gd name="T111" fmla="*/ 57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16" h="1446">
                    <a:moveTo>
                      <a:pt x="1616" y="57"/>
                    </a:moveTo>
                    <a:lnTo>
                      <a:pt x="1190" y="0"/>
                    </a:lnTo>
                    <a:lnTo>
                      <a:pt x="878" y="0"/>
                    </a:lnTo>
                    <a:lnTo>
                      <a:pt x="737" y="85"/>
                    </a:lnTo>
                    <a:lnTo>
                      <a:pt x="680" y="57"/>
                    </a:lnTo>
                    <a:lnTo>
                      <a:pt x="567" y="85"/>
                    </a:lnTo>
                    <a:lnTo>
                      <a:pt x="425" y="57"/>
                    </a:lnTo>
                    <a:lnTo>
                      <a:pt x="113" y="255"/>
                    </a:lnTo>
                    <a:lnTo>
                      <a:pt x="85" y="369"/>
                    </a:lnTo>
                    <a:lnTo>
                      <a:pt x="141" y="369"/>
                    </a:lnTo>
                    <a:lnTo>
                      <a:pt x="170" y="425"/>
                    </a:lnTo>
                    <a:lnTo>
                      <a:pt x="113" y="482"/>
                    </a:lnTo>
                    <a:lnTo>
                      <a:pt x="170" y="567"/>
                    </a:lnTo>
                    <a:lnTo>
                      <a:pt x="141" y="595"/>
                    </a:lnTo>
                    <a:lnTo>
                      <a:pt x="226" y="652"/>
                    </a:lnTo>
                    <a:lnTo>
                      <a:pt x="0" y="794"/>
                    </a:lnTo>
                    <a:lnTo>
                      <a:pt x="56" y="851"/>
                    </a:lnTo>
                    <a:lnTo>
                      <a:pt x="0" y="879"/>
                    </a:lnTo>
                    <a:lnTo>
                      <a:pt x="56" y="964"/>
                    </a:lnTo>
                    <a:lnTo>
                      <a:pt x="198" y="964"/>
                    </a:lnTo>
                    <a:lnTo>
                      <a:pt x="141" y="1049"/>
                    </a:lnTo>
                    <a:lnTo>
                      <a:pt x="226" y="1134"/>
                    </a:lnTo>
                    <a:lnTo>
                      <a:pt x="255" y="1247"/>
                    </a:lnTo>
                    <a:lnTo>
                      <a:pt x="312" y="1276"/>
                    </a:lnTo>
                    <a:lnTo>
                      <a:pt x="312" y="1361"/>
                    </a:lnTo>
                    <a:lnTo>
                      <a:pt x="482" y="1304"/>
                    </a:lnTo>
                    <a:lnTo>
                      <a:pt x="567" y="1418"/>
                    </a:lnTo>
                    <a:lnTo>
                      <a:pt x="623" y="1389"/>
                    </a:lnTo>
                    <a:lnTo>
                      <a:pt x="708" y="1446"/>
                    </a:lnTo>
                    <a:lnTo>
                      <a:pt x="907" y="1361"/>
                    </a:lnTo>
                    <a:lnTo>
                      <a:pt x="964" y="1418"/>
                    </a:lnTo>
                    <a:lnTo>
                      <a:pt x="1020" y="1418"/>
                    </a:lnTo>
                    <a:lnTo>
                      <a:pt x="1049" y="1446"/>
                    </a:lnTo>
                    <a:lnTo>
                      <a:pt x="1105" y="1446"/>
                    </a:lnTo>
                    <a:lnTo>
                      <a:pt x="1162" y="1389"/>
                    </a:lnTo>
                    <a:lnTo>
                      <a:pt x="1105" y="1333"/>
                    </a:lnTo>
                    <a:lnTo>
                      <a:pt x="1049" y="1276"/>
                    </a:lnTo>
                    <a:lnTo>
                      <a:pt x="1077" y="1219"/>
                    </a:lnTo>
                    <a:lnTo>
                      <a:pt x="1162" y="1191"/>
                    </a:lnTo>
                    <a:lnTo>
                      <a:pt x="1247" y="1247"/>
                    </a:lnTo>
                    <a:lnTo>
                      <a:pt x="1445" y="1191"/>
                    </a:lnTo>
                    <a:lnTo>
                      <a:pt x="1275" y="1134"/>
                    </a:lnTo>
                    <a:lnTo>
                      <a:pt x="1417" y="1134"/>
                    </a:lnTo>
                    <a:lnTo>
                      <a:pt x="1417" y="992"/>
                    </a:lnTo>
                    <a:lnTo>
                      <a:pt x="1587" y="907"/>
                    </a:lnTo>
                    <a:lnTo>
                      <a:pt x="1587" y="822"/>
                    </a:lnTo>
                    <a:lnTo>
                      <a:pt x="1474" y="851"/>
                    </a:lnTo>
                    <a:lnTo>
                      <a:pt x="1417" y="822"/>
                    </a:lnTo>
                    <a:lnTo>
                      <a:pt x="1616" y="680"/>
                    </a:lnTo>
                    <a:lnTo>
                      <a:pt x="1502" y="539"/>
                    </a:lnTo>
                    <a:lnTo>
                      <a:pt x="1445" y="510"/>
                    </a:lnTo>
                    <a:lnTo>
                      <a:pt x="1445" y="454"/>
                    </a:lnTo>
                    <a:lnTo>
                      <a:pt x="1417" y="397"/>
                    </a:lnTo>
                    <a:lnTo>
                      <a:pt x="1417" y="199"/>
                    </a:lnTo>
                    <a:lnTo>
                      <a:pt x="1616" y="142"/>
                    </a:lnTo>
                    <a:lnTo>
                      <a:pt x="1616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2416" y="784"/>
                <a:ext cx="1729" cy="2580"/>
              </a:xfrm>
              <a:custGeom>
                <a:avLst/>
                <a:gdLst>
                  <a:gd name="T0" fmla="*/ 652 w 1729"/>
                  <a:gd name="T1" fmla="*/ 2552 h 2580"/>
                  <a:gd name="T2" fmla="*/ 879 w 1729"/>
                  <a:gd name="T3" fmla="*/ 2552 h 2580"/>
                  <a:gd name="T4" fmla="*/ 1162 w 1729"/>
                  <a:gd name="T5" fmla="*/ 2467 h 2580"/>
                  <a:gd name="T6" fmla="*/ 1333 w 1729"/>
                  <a:gd name="T7" fmla="*/ 2297 h 2580"/>
                  <a:gd name="T8" fmla="*/ 1474 w 1729"/>
                  <a:gd name="T9" fmla="*/ 2297 h 2580"/>
                  <a:gd name="T10" fmla="*/ 1644 w 1729"/>
                  <a:gd name="T11" fmla="*/ 2212 h 2580"/>
                  <a:gd name="T12" fmla="*/ 1531 w 1729"/>
                  <a:gd name="T13" fmla="*/ 2127 h 2580"/>
                  <a:gd name="T14" fmla="*/ 1503 w 1729"/>
                  <a:gd name="T15" fmla="*/ 1985 h 2580"/>
                  <a:gd name="T16" fmla="*/ 1531 w 1729"/>
                  <a:gd name="T17" fmla="*/ 1815 h 2580"/>
                  <a:gd name="T18" fmla="*/ 1673 w 1729"/>
                  <a:gd name="T19" fmla="*/ 1673 h 2580"/>
                  <a:gd name="T20" fmla="*/ 1701 w 1729"/>
                  <a:gd name="T21" fmla="*/ 1560 h 2580"/>
                  <a:gd name="T22" fmla="*/ 1361 w 1729"/>
                  <a:gd name="T23" fmla="*/ 1531 h 2580"/>
                  <a:gd name="T24" fmla="*/ 1333 w 1729"/>
                  <a:gd name="T25" fmla="*/ 1418 h 2580"/>
                  <a:gd name="T26" fmla="*/ 1276 w 1729"/>
                  <a:gd name="T27" fmla="*/ 1304 h 2580"/>
                  <a:gd name="T28" fmla="*/ 1333 w 1729"/>
                  <a:gd name="T29" fmla="*/ 1163 h 2580"/>
                  <a:gd name="T30" fmla="*/ 1247 w 1729"/>
                  <a:gd name="T31" fmla="*/ 993 h 2580"/>
                  <a:gd name="T32" fmla="*/ 1276 w 1729"/>
                  <a:gd name="T33" fmla="*/ 908 h 2580"/>
                  <a:gd name="T34" fmla="*/ 1247 w 1729"/>
                  <a:gd name="T35" fmla="*/ 709 h 2580"/>
                  <a:gd name="T36" fmla="*/ 1333 w 1729"/>
                  <a:gd name="T37" fmla="*/ 511 h 2580"/>
                  <a:gd name="T38" fmla="*/ 1418 w 1729"/>
                  <a:gd name="T39" fmla="*/ 312 h 2580"/>
                  <a:gd name="T40" fmla="*/ 1503 w 1729"/>
                  <a:gd name="T41" fmla="*/ 170 h 2580"/>
                  <a:gd name="T42" fmla="*/ 1418 w 1729"/>
                  <a:gd name="T43" fmla="*/ 0 h 2580"/>
                  <a:gd name="T44" fmla="*/ 1134 w 1729"/>
                  <a:gd name="T45" fmla="*/ 29 h 2580"/>
                  <a:gd name="T46" fmla="*/ 992 w 1729"/>
                  <a:gd name="T47" fmla="*/ 170 h 2580"/>
                  <a:gd name="T48" fmla="*/ 936 w 1729"/>
                  <a:gd name="T49" fmla="*/ 341 h 2580"/>
                  <a:gd name="T50" fmla="*/ 652 w 1729"/>
                  <a:gd name="T51" fmla="*/ 482 h 2580"/>
                  <a:gd name="T52" fmla="*/ 482 w 1729"/>
                  <a:gd name="T53" fmla="*/ 511 h 2580"/>
                  <a:gd name="T54" fmla="*/ 369 w 1729"/>
                  <a:gd name="T55" fmla="*/ 454 h 2580"/>
                  <a:gd name="T56" fmla="*/ 340 w 1729"/>
                  <a:gd name="T57" fmla="*/ 596 h 2580"/>
                  <a:gd name="T58" fmla="*/ 227 w 1729"/>
                  <a:gd name="T59" fmla="*/ 709 h 2580"/>
                  <a:gd name="T60" fmla="*/ 57 w 1729"/>
                  <a:gd name="T61" fmla="*/ 766 h 2580"/>
                  <a:gd name="T62" fmla="*/ 0 w 1729"/>
                  <a:gd name="T63" fmla="*/ 908 h 2580"/>
                  <a:gd name="T64" fmla="*/ 28 w 1729"/>
                  <a:gd name="T65" fmla="*/ 1134 h 2580"/>
                  <a:gd name="T66" fmla="*/ 227 w 1729"/>
                  <a:gd name="T67" fmla="*/ 1049 h 2580"/>
                  <a:gd name="T68" fmla="*/ 510 w 1729"/>
                  <a:gd name="T69" fmla="*/ 1021 h 2580"/>
                  <a:gd name="T70" fmla="*/ 624 w 1729"/>
                  <a:gd name="T71" fmla="*/ 993 h 2580"/>
                  <a:gd name="T72" fmla="*/ 680 w 1729"/>
                  <a:gd name="T73" fmla="*/ 1106 h 2580"/>
                  <a:gd name="T74" fmla="*/ 822 w 1729"/>
                  <a:gd name="T75" fmla="*/ 1276 h 2580"/>
                  <a:gd name="T76" fmla="*/ 794 w 1729"/>
                  <a:gd name="T77" fmla="*/ 1531 h 2580"/>
                  <a:gd name="T78" fmla="*/ 766 w 1729"/>
                  <a:gd name="T79" fmla="*/ 1701 h 2580"/>
                  <a:gd name="T80" fmla="*/ 737 w 1729"/>
                  <a:gd name="T81" fmla="*/ 1843 h 2580"/>
                  <a:gd name="T82" fmla="*/ 766 w 1729"/>
                  <a:gd name="T83" fmla="*/ 2042 h 2580"/>
                  <a:gd name="T84" fmla="*/ 851 w 1729"/>
                  <a:gd name="T85" fmla="*/ 2212 h 2580"/>
                  <a:gd name="T86" fmla="*/ 766 w 1729"/>
                  <a:gd name="T87" fmla="*/ 2325 h 2580"/>
                  <a:gd name="T88" fmla="*/ 680 w 1729"/>
                  <a:gd name="T89" fmla="*/ 2353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9" h="2580">
                    <a:moveTo>
                      <a:pt x="624" y="2410"/>
                    </a:moveTo>
                    <a:lnTo>
                      <a:pt x="652" y="2552"/>
                    </a:lnTo>
                    <a:lnTo>
                      <a:pt x="709" y="2580"/>
                    </a:lnTo>
                    <a:lnTo>
                      <a:pt x="879" y="2552"/>
                    </a:lnTo>
                    <a:lnTo>
                      <a:pt x="992" y="2438"/>
                    </a:lnTo>
                    <a:lnTo>
                      <a:pt x="1162" y="2467"/>
                    </a:lnTo>
                    <a:lnTo>
                      <a:pt x="1247" y="2325"/>
                    </a:lnTo>
                    <a:lnTo>
                      <a:pt x="1333" y="2297"/>
                    </a:lnTo>
                    <a:lnTo>
                      <a:pt x="1418" y="2353"/>
                    </a:lnTo>
                    <a:lnTo>
                      <a:pt x="1474" y="2297"/>
                    </a:lnTo>
                    <a:lnTo>
                      <a:pt x="1531" y="2297"/>
                    </a:lnTo>
                    <a:lnTo>
                      <a:pt x="1644" y="2212"/>
                    </a:lnTo>
                    <a:lnTo>
                      <a:pt x="1588" y="2127"/>
                    </a:lnTo>
                    <a:lnTo>
                      <a:pt x="1531" y="2127"/>
                    </a:lnTo>
                    <a:lnTo>
                      <a:pt x="1474" y="2098"/>
                    </a:lnTo>
                    <a:lnTo>
                      <a:pt x="1503" y="1985"/>
                    </a:lnTo>
                    <a:lnTo>
                      <a:pt x="1559" y="1928"/>
                    </a:lnTo>
                    <a:lnTo>
                      <a:pt x="1531" y="1815"/>
                    </a:lnTo>
                    <a:lnTo>
                      <a:pt x="1644" y="1730"/>
                    </a:lnTo>
                    <a:lnTo>
                      <a:pt x="1673" y="1673"/>
                    </a:lnTo>
                    <a:lnTo>
                      <a:pt x="1729" y="1616"/>
                    </a:lnTo>
                    <a:lnTo>
                      <a:pt x="1701" y="1560"/>
                    </a:lnTo>
                    <a:lnTo>
                      <a:pt x="1503" y="1560"/>
                    </a:lnTo>
                    <a:lnTo>
                      <a:pt x="1361" y="1531"/>
                    </a:lnTo>
                    <a:lnTo>
                      <a:pt x="1333" y="1475"/>
                    </a:lnTo>
                    <a:lnTo>
                      <a:pt x="1333" y="1418"/>
                    </a:lnTo>
                    <a:lnTo>
                      <a:pt x="1276" y="1361"/>
                    </a:lnTo>
                    <a:lnTo>
                      <a:pt x="1276" y="1304"/>
                    </a:lnTo>
                    <a:lnTo>
                      <a:pt x="1219" y="1276"/>
                    </a:lnTo>
                    <a:lnTo>
                      <a:pt x="1333" y="1163"/>
                    </a:lnTo>
                    <a:lnTo>
                      <a:pt x="1333" y="1078"/>
                    </a:lnTo>
                    <a:lnTo>
                      <a:pt x="1247" y="993"/>
                    </a:lnTo>
                    <a:lnTo>
                      <a:pt x="1304" y="936"/>
                    </a:lnTo>
                    <a:lnTo>
                      <a:pt x="1276" y="908"/>
                    </a:lnTo>
                    <a:lnTo>
                      <a:pt x="1219" y="766"/>
                    </a:lnTo>
                    <a:lnTo>
                      <a:pt x="1247" y="709"/>
                    </a:lnTo>
                    <a:lnTo>
                      <a:pt x="1333" y="624"/>
                    </a:lnTo>
                    <a:lnTo>
                      <a:pt x="1333" y="511"/>
                    </a:lnTo>
                    <a:lnTo>
                      <a:pt x="1418" y="482"/>
                    </a:lnTo>
                    <a:lnTo>
                      <a:pt x="1418" y="312"/>
                    </a:lnTo>
                    <a:lnTo>
                      <a:pt x="1474" y="284"/>
                    </a:lnTo>
                    <a:lnTo>
                      <a:pt x="1503" y="170"/>
                    </a:lnTo>
                    <a:lnTo>
                      <a:pt x="1531" y="114"/>
                    </a:lnTo>
                    <a:lnTo>
                      <a:pt x="1418" y="0"/>
                    </a:lnTo>
                    <a:lnTo>
                      <a:pt x="1361" y="0"/>
                    </a:lnTo>
                    <a:lnTo>
                      <a:pt x="1134" y="29"/>
                    </a:lnTo>
                    <a:lnTo>
                      <a:pt x="1021" y="57"/>
                    </a:lnTo>
                    <a:lnTo>
                      <a:pt x="992" y="170"/>
                    </a:lnTo>
                    <a:lnTo>
                      <a:pt x="907" y="170"/>
                    </a:lnTo>
                    <a:lnTo>
                      <a:pt x="936" y="341"/>
                    </a:lnTo>
                    <a:lnTo>
                      <a:pt x="851" y="426"/>
                    </a:lnTo>
                    <a:lnTo>
                      <a:pt x="652" y="482"/>
                    </a:lnTo>
                    <a:lnTo>
                      <a:pt x="567" y="397"/>
                    </a:lnTo>
                    <a:lnTo>
                      <a:pt x="482" y="511"/>
                    </a:lnTo>
                    <a:lnTo>
                      <a:pt x="425" y="482"/>
                    </a:lnTo>
                    <a:lnTo>
                      <a:pt x="369" y="454"/>
                    </a:lnTo>
                    <a:lnTo>
                      <a:pt x="340" y="482"/>
                    </a:lnTo>
                    <a:lnTo>
                      <a:pt x="340" y="596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113" y="709"/>
                    </a:lnTo>
                    <a:lnTo>
                      <a:pt x="57" y="766"/>
                    </a:lnTo>
                    <a:lnTo>
                      <a:pt x="57" y="823"/>
                    </a:lnTo>
                    <a:lnTo>
                      <a:pt x="0" y="908"/>
                    </a:lnTo>
                    <a:lnTo>
                      <a:pt x="57" y="964"/>
                    </a:lnTo>
                    <a:lnTo>
                      <a:pt x="28" y="1134"/>
                    </a:lnTo>
                    <a:lnTo>
                      <a:pt x="142" y="1106"/>
                    </a:lnTo>
                    <a:lnTo>
                      <a:pt x="227" y="1049"/>
                    </a:lnTo>
                    <a:lnTo>
                      <a:pt x="397" y="1049"/>
                    </a:lnTo>
                    <a:lnTo>
                      <a:pt x="510" y="1021"/>
                    </a:lnTo>
                    <a:lnTo>
                      <a:pt x="567" y="936"/>
                    </a:lnTo>
                    <a:lnTo>
                      <a:pt x="624" y="993"/>
                    </a:lnTo>
                    <a:lnTo>
                      <a:pt x="680" y="993"/>
                    </a:lnTo>
                    <a:lnTo>
                      <a:pt x="680" y="1106"/>
                    </a:lnTo>
                    <a:lnTo>
                      <a:pt x="794" y="1163"/>
                    </a:lnTo>
                    <a:lnTo>
                      <a:pt x="822" y="1276"/>
                    </a:lnTo>
                    <a:lnTo>
                      <a:pt x="737" y="1475"/>
                    </a:lnTo>
                    <a:lnTo>
                      <a:pt x="794" y="1531"/>
                    </a:lnTo>
                    <a:lnTo>
                      <a:pt x="737" y="1588"/>
                    </a:lnTo>
                    <a:lnTo>
                      <a:pt x="766" y="1701"/>
                    </a:lnTo>
                    <a:lnTo>
                      <a:pt x="709" y="1730"/>
                    </a:lnTo>
                    <a:lnTo>
                      <a:pt x="737" y="1843"/>
                    </a:lnTo>
                    <a:lnTo>
                      <a:pt x="709" y="1957"/>
                    </a:lnTo>
                    <a:lnTo>
                      <a:pt x="766" y="2042"/>
                    </a:lnTo>
                    <a:lnTo>
                      <a:pt x="851" y="2042"/>
                    </a:lnTo>
                    <a:lnTo>
                      <a:pt x="851" y="2212"/>
                    </a:lnTo>
                    <a:lnTo>
                      <a:pt x="822" y="2325"/>
                    </a:lnTo>
                    <a:lnTo>
                      <a:pt x="766" y="2325"/>
                    </a:lnTo>
                    <a:lnTo>
                      <a:pt x="709" y="2382"/>
                    </a:lnTo>
                    <a:lnTo>
                      <a:pt x="680" y="2353"/>
                    </a:lnTo>
                    <a:lnTo>
                      <a:pt x="624" y="24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2246" y="1720"/>
                <a:ext cx="1021" cy="1502"/>
              </a:xfrm>
              <a:custGeom>
                <a:avLst/>
                <a:gdLst>
                  <a:gd name="T0" fmla="*/ 57 w 1021"/>
                  <a:gd name="T1" fmla="*/ 765 h 1502"/>
                  <a:gd name="T2" fmla="*/ 57 w 1021"/>
                  <a:gd name="T3" fmla="*/ 907 h 1502"/>
                  <a:gd name="T4" fmla="*/ 0 w 1021"/>
                  <a:gd name="T5" fmla="*/ 935 h 1502"/>
                  <a:gd name="T6" fmla="*/ 85 w 1021"/>
                  <a:gd name="T7" fmla="*/ 1077 h 1502"/>
                  <a:gd name="T8" fmla="*/ 255 w 1021"/>
                  <a:gd name="T9" fmla="*/ 1106 h 1502"/>
                  <a:gd name="T10" fmla="*/ 198 w 1021"/>
                  <a:gd name="T11" fmla="*/ 1191 h 1502"/>
                  <a:gd name="T12" fmla="*/ 369 w 1021"/>
                  <a:gd name="T13" fmla="*/ 1276 h 1502"/>
                  <a:gd name="T14" fmla="*/ 454 w 1021"/>
                  <a:gd name="T15" fmla="*/ 1247 h 1502"/>
                  <a:gd name="T16" fmla="*/ 539 w 1021"/>
                  <a:gd name="T17" fmla="*/ 1276 h 1502"/>
                  <a:gd name="T18" fmla="*/ 482 w 1021"/>
                  <a:gd name="T19" fmla="*/ 1389 h 1502"/>
                  <a:gd name="T20" fmla="*/ 539 w 1021"/>
                  <a:gd name="T21" fmla="*/ 1502 h 1502"/>
                  <a:gd name="T22" fmla="*/ 709 w 1021"/>
                  <a:gd name="T23" fmla="*/ 1502 h 1502"/>
                  <a:gd name="T24" fmla="*/ 794 w 1021"/>
                  <a:gd name="T25" fmla="*/ 1474 h 1502"/>
                  <a:gd name="T26" fmla="*/ 850 w 1021"/>
                  <a:gd name="T27" fmla="*/ 1417 h 1502"/>
                  <a:gd name="T28" fmla="*/ 879 w 1021"/>
                  <a:gd name="T29" fmla="*/ 1446 h 1502"/>
                  <a:gd name="T30" fmla="*/ 936 w 1021"/>
                  <a:gd name="T31" fmla="*/ 1389 h 1502"/>
                  <a:gd name="T32" fmla="*/ 992 w 1021"/>
                  <a:gd name="T33" fmla="*/ 1389 h 1502"/>
                  <a:gd name="T34" fmla="*/ 1021 w 1021"/>
                  <a:gd name="T35" fmla="*/ 1276 h 1502"/>
                  <a:gd name="T36" fmla="*/ 1021 w 1021"/>
                  <a:gd name="T37" fmla="*/ 1106 h 1502"/>
                  <a:gd name="T38" fmla="*/ 936 w 1021"/>
                  <a:gd name="T39" fmla="*/ 1106 h 1502"/>
                  <a:gd name="T40" fmla="*/ 879 w 1021"/>
                  <a:gd name="T41" fmla="*/ 1021 h 1502"/>
                  <a:gd name="T42" fmla="*/ 907 w 1021"/>
                  <a:gd name="T43" fmla="*/ 907 h 1502"/>
                  <a:gd name="T44" fmla="*/ 879 w 1021"/>
                  <a:gd name="T45" fmla="*/ 794 h 1502"/>
                  <a:gd name="T46" fmla="*/ 936 w 1021"/>
                  <a:gd name="T47" fmla="*/ 765 h 1502"/>
                  <a:gd name="T48" fmla="*/ 907 w 1021"/>
                  <a:gd name="T49" fmla="*/ 652 h 1502"/>
                  <a:gd name="T50" fmla="*/ 964 w 1021"/>
                  <a:gd name="T51" fmla="*/ 595 h 1502"/>
                  <a:gd name="T52" fmla="*/ 907 w 1021"/>
                  <a:gd name="T53" fmla="*/ 539 h 1502"/>
                  <a:gd name="T54" fmla="*/ 992 w 1021"/>
                  <a:gd name="T55" fmla="*/ 340 h 1502"/>
                  <a:gd name="T56" fmla="*/ 964 w 1021"/>
                  <a:gd name="T57" fmla="*/ 227 h 1502"/>
                  <a:gd name="T58" fmla="*/ 850 w 1021"/>
                  <a:gd name="T59" fmla="*/ 170 h 1502"/>
                  <a:gd name="T60" fmla="*/ 850 w 1021"/>
                  <a:gd name="T61" fmla="*/ 57 h 1502"/>
                  <a:gd name="T62" fmla="*/ 794 w 1021"/>
                  <a:gd name="T63" fmla="*/ 57 h 1502"/>
                  <a:gd name="T64" fmla="*/ 737 w 1021"/>
                  <a:gd name="T65" fmla="*/ 0 h 1502"/>
                  <a:gd name="T66" fmla="*/ 680 w 1021"/>
                  <a:gd name="T67" fmla="*/ 85 h 1502"/>
                  <a:gd name="T68" fmla="*/ 539 w 1021"/>
                  <a:gd name="T69" fmla="*/ 113 h 1502"/>
                  <a:gd name="T70" fmla="*/ 397 w 1021"/>
                  <a:gd name="T71" fmla="*/ 113 h 1502"/>
                  <a:gd name="T72" fmla="*/ 312 w 1021"/>
                  <a:gd name="T73" fmla="*/ 170 h 1502"/>
                  <a:gd name="T74" fmla="*/ 198 w 1021"/>
                  <a:gd name="T75" fmla="*/ 198 h 1502"/>
                  <a:gd name="T76" fmla="*/ 227 w 1021"/>
                  <a:gd name="T77" fmla="*/ 255 h 1502"/>
                  <a:gd name="T78" fmla="*/ 198 w 1021"/>
                  <a:gd name="T79" fmla="*/ 397 h 1502"/>
                  <a:gd name="T80" fmla="*/ 198 w 1021"/>
                  <a:gd name="T81" fmla="*/ 652 h 1502"/>
                  <a:gd name="T82" fmla="*/ 85 w 1021"/>
                  <a:gd name="T83" fmla="*/ 680 h 1502"/>
                  <a:gd name="T84" fmla="*/ 57 w 1021"/>
                  <a:gd name="T85" fmla="*/ 765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502">
                    <a:moveTo>
                      <a:pt x="57" y="765"/>
                    </a:moveTo>
                    <a:lnTo>
                      <a:pt x="57" y="907"/>
                    </a:lnTo>
                    <a:lnTo>
                      <a:pt x="0" y="935"/>
                    </a:lnTo>
                    <a:lnTo>
                      <a:pt x="85" y="1077"/>
                    </a:lnTo>
                    <a:lnTo>
                      <a:pt x="255" y="1106"/>
                    </a:lnTo>
                    <a:lnTo>
                      <a:pt x="198" y="1191"/>
                    </a:lnTo>
                    <a:lnTo>
                      <a:pt x="369" y="1276"/>
                    </a:lnTo>
                    <a:lnTo>
                      <a:pt x="454" y="1247"/>
                    </a:lnTo>
                    <a:lnTo>
                      <a:pt x="539" y="1276"/>
                    </a:lnTo>
                    <a:lnTo>
                      <a:pt x="482" y="1389"/>
                    </a:lnTo>
                    <a:lnTo>
                      <a:pt x="539" y="1502"/>
                    </a:lnTo>
                    <a:lnTo>
                      <a:pt x="709" y="1502"/>
                    </a:lnTo>
                    <a:lnTo>
                      <a:pt x="794" y="1474"/>
                    </a:lnTo>
                    <a:lnTo>
                      <a:pt x="850" y="1417"/>
                    </a:lnTo>
                    <a:lnTo>
                      <a:pt x="879" y="1446"/>
                    </a:lnTo>
                    <a:lnTo>
                      <a:pt x="936" y="1389"/>
                    </a:lnTo>
                    <a:lnTo>
                      <a:pt x="992" y="1389"/>
                    </a:lnTo>
                    <a:lnTo>
                      <a:pt x="1021" y="1276"/>
                    </a:lnTo>
                    <a:lnTo>
                      <a:pt x="1021" y="1106"/>
                    </a:lnTo>
                    <a:lnTo>
                      <a:pt x="936" y="1106"/>
                    </a:lnTo>
                    <a:lnTo>
                      <a:pt x="879" y="1021"/>
                    </a:lnTo>
                    <a:lnTo>
                      <a:pt x="907" y="907"/>
                    </a:lnTo>
                    <a:lnTo>
                      <a:pt x="879" y="794"/>
                    </a:lnTo>
                    <a:lnTo>
                      <a:pt x="936" y="765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07" y="539"/>
                    </a:lnTo>
                    <a:lnTo>
                      <a:pt x="992" y="340"/>
                    </a:lnTo>
                    <a:lnTo>
                      <a:pt x="964" y="227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94" y="57"/>
                    </a:lnTo>
                    <a:lnTo>
                      <a:pt x="737" y="0"/>
                    </a:lnTo>
                    <a:lnTo>
                      <a:pt x="680" y="85"/>
                    </a:lnTo>
                    <a:lnTo>
                      <a:pt x="539" y="113"/>
                    </a:lnTo>
                    <a:lnTo>
                      <a:pt x="397" y="113"/>
                    </a:lnTo>
                    <a:lnTo>
                      <a:pt x="312" y="170"/>
                    </a:lnTo>
                    <a:lnTo>
                      <a:pt x="198" y="198"/>
                    </a:lnTo>
                    <a:lnTo>
                      <a:pt x="227" y="255"/>
                    </a:lnTo>
                    <a:lnTo>
                      <a:pt x="198" y="397"/>
                    </a:lnTo>
                    <a:lnTo>
                      <a:pt x="198" y="652"/>
                    </a:lnTo>
                    <a:lnTo>
                      <a:pt x="85" y="680"/>
                    </a:lnTo>
                    <a:lnTo>
                      <a:pt x="57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1764" y="1266"/>
                <a:ext cx="709" cy="652"/>
              </a:xfrm>
              <a:custGeom>
                <a:avLst/>
                <a:gdLst>
                  <a:gd name="T0" fmla="*/ 170 w 709"/>
                  <a:gd name="T1" fmla="*/ 0 h 652"/>
                  <a:gd name="T2" fmla="*/ 113 w 709"/>
                  <a:gd name="T3" fmla="*/ 85 h 652"/>
                  <a:gd name="T4" fmla="*/ 28 w 709"/>
                  <a:gd name="T5" fmla="*/ 114 h 652"/>
                  <a:gd name="T6" fmla="*/ 0 w 709"/>
                  <a:gd name="T7" fmla="*/ 170 h 652"/>
                  <a:gd name="T8" fmla="*/ 170 w 709"/>
                  <a:gd name="T9" fmla="*/ 397 h 652"/>
                  <a:gd name="T10" fmla="*/ 170 w 709"/>
                  <a:gd name="T11" fmla="*/ 511 h 652"/>
                  <a:gd name="T12" fmla="*/ 369 w 709"/>
                  <a:gd name="T13" fmla="*/ 567 h 652"/>
                  <a:gd name="T14" fmla="*/ 482 w 709"/>
                  <a:gd name="T15" fmla="*/ 652 h 652"/>
                  <a:gd name="T16" fmla="*/ 539 w 709"/>
                  <a:gd name="T17" fmla="*/ 596 h 652"/>
                  <a:gd name="T18" fmla="*/ 680 w 709"/>
                  <a:gd name="T19" fmla="*/ 652 h 652"/>
                  <a:gd name="T20" fmla="*/ 709 w 709"/>
                  <a:gd name="T21" fmla="*/ 482 h 652"/>
                  <a:gd name="T22" fmla="*/ 652 w 709"/>
                  <a:gd name="T23" fmla="*/ 426 h 652"/>
                  <a:gd name="T24" fmla="*/ 709 w 709"/>
                  <a:gd name="T25" fmla="*/ 341 h 652"/>
                  <a:gd name="T26" fmla="*/ 482 w 709"/>
                  <a:gd name="T27" fmla="*/ 341 h 652"/>
                  <a:gd name="T28" fmla="*/ 482 w 709"/>
                  <a:gd name="T29" fmla="*/ 255 h 652"/>
                  <a:gd name="T30" fmla="*/ 425 w 709"/>
                  <a:gd name="T31" fmla="*/ 255 h 652"/>
                  <a:gd name="T32" fmla="*/ 397 w 709"/>
                  <a:gd name="T33" fmla="*/ 199 h 652"/>
                  <a:gd name="T34" fmla="*/ 284 w 709"/>
                  <a:gd name="T35" fmla="*/ 170 h 652"/>
                  <a:gd name="T36" fmla="*/ 312 w 709"/>
                  <a:gd name="T37" fmla="*/ 114 h 652"/>
                  <a:gd name="T38" fmla="*/ 255 w 709"/>
                  <a:gd name="T39" fmla="*/ 57 h 652"/>
                  <a:gd name="T40" fmla="*/ 284 w 709"/>
                  <a:gd name="T41" fmla="*/ 0 h 652"/>
                  <a:gd name="T42" fmla="*/ 170 w 709"/>
                  <a:gd name="T43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9" h="652">
                    <a:moveTo>
                      <a:pt x="170" y="0"/>
                    </a:moveTo>
                    <a:lnTo>
                      <a:pt x="113" y="85"/>
                    </a:lnTo>
                    <a:lnTo>
                      <a:pt x="28" y="114"/>
                    </a:lnTo>
                    <a:lnTo>
                      <a:pt x="0" y="170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369" y="567"/>
                    </a:lnTo>
                    <a:lnTo>
                      <a:pt x="482" y="652"/>
                    </a:lnTo>
                    <a:lnTo>
                      <a:pt x="539" y="596"/>
                    </a:lnTo>
                    <a:lnTo>
                      <a:pt x="680" y="652"/>
                    </a:lnTo>
                    <a:lnTo>
                      <a:pt x="709" y="482"/>
                    </a:lnTo>
                    <a:lnTo>
                      <a:pt x="652" y="426"/>
                    </a:lnTo>
                    <a:lnTo>
                      <a:pt x="709" y="341"/>
                    </a:lnTo>
                    <a:lnTo>
                      <a:pt x="482" y="341"/>
                    </a:lnTo>
                    <a:lnTo>
                      <a:pt x="482" y="255"/>
                    </a:lnTo>
                    <a:lnTo>
                      <a:pt x="425" y="255"/>
                    </a:lnTo>
                    <a:lnTo>
                      <a:pt x="397" y="199"/>
                    </a:lnTo>
                    <a:lnTo>
                      <a:pt x="284" y="170"/>
                    </a:lnTo>
                    <a:lnTo>
                      <a:pt x="312" y="114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1254" y="1323"/>
                <a:ext cx="1219" cy="1162"/>
              </a:xfrm>
              <a:custGeom>
                <a:avLst/>
                <a:gdLst>
                  <a:gd name="T0" fmla="*/ 538 w 1219"/>
                  <a:gd name="T1" fmla="*/ 57 h 1162"/>
                  <a:gd name="T2" fmla="*/ 510 w 1219"/>
                  <a:gd name="T3" fmla="*/ 113 h 1162"/>
                  <a:gd name="T4" fmla="*/ 680 w 1219"/>
                  <a:gd name="T5" fmla="*/ 340 h 1162"/>
                  <a:gd name="T6" fmla="*/ 680 w 1219"/>
                  <a:gd name="T7" fmla="*/ 454 h 1162"/>
                  <a:gd name="T8" fmla="*/ 879 w 1219"/>
                  <a:gd name="T9" fmla="*/ 510 h 1162"/>
                  <a:gd name="T10" fmla="*/ 992 w 1219"/>
                  <a:gd name="T11" fmla="*/ 595 h 1162"/>
                  <a:gd name="T12" fmla="*/ 1049 w 1219"/>
                  <a:gd name="T13" fmla="*/ 539 h 1162"/>
                  <a:gd name="T14" fmla="*/ 1190 w 1219"/>
                  <a:gd name="T15" fmla="*/ 595 h 1162"/>
                  <a:gd name="T16" fmla="*/ 1219 w 1219"/>
                  <a:gd name="T17" fmla="*/ 652 h 1162"/>
                  <a:gd name="T18" fmla="*/ 1190 w 1219"/>
                  <a:gd name="T19" fmla="*/ 822 h 1162"/>
                  <a:gd name="T20" fmla="*/ 1190 w 1219"/>
                  <a:gd name="T21" fmla="*/ 1021 h 1162"/>
                  <a:gd name="T22" fmla="*/ 1190 w 1219"/>
                  <a:gd name="T23" fmla="*/ 1049 h 1162"/>
                  <a:gd name="T24" fmla="*/ 1077 w 1219"/>
                  <a:gd name="T25" fmla="*/ 1077 h 1162"/>
                  <a:gd name="T26" fmla="*/ 1049 w 1219"/>
                  <a:gd name="T27" fmla="*/ 1162 h 1162"/>
                  <a:gd name="T28" fmla="*/ 964 w 1219"/>
                  <a:gd name="T29" fmla="*/ 1162 h 1162"/>
                  <a:gd name="T30" fmla="*/ 879 w 1219"/>
                  <a:gd name="T31" fmla="*/ 1049 h 1162"/>
                  <a:gd name="T32" fmla="*/ 680 w 1219"/>
                  <a:gd name="T33" fmla="*/ 1077 h 1162"/>
                  <a:gd name="T34" fmla="*/ 623 w 1219"/>
                  <a:gd name="T35" fmla="*/ 907 h 1162"/>
                  <a:gd name="T36" fmla="*/ 510 w 1219"/>
                  <a:gd name="T37" fmla="*/ 680 h 1162"/>
                  <a:gd name="T38" fmla="*/ 510 w 1219"/>
                  <a:gd name="T39" fmla="*/ 624 h 1162"/>
                  <a:gd name="T40" fmla="*/ 425 w 1219"/>
                  <a:gd name="T41" fmla="*/ 567 h 1162"/>
                  <a:gd name="T42" fmla="*/ 227 w 1219"/>
                  <a:gd name="T43" fmla="*/ 567 h 1162"/>
                  <a:gd name="T44" fmla="*/ 255 w 1219"/>
                  <a:gd name="T45" fmla="*/ 482 h 1162"/>
                  <a:gd name="T46" fmla="*/ 0 w 1219"/>
                  <a:gd name="T47" fmla="*/ 284 h 1162"/>
                  <a:gd name="T48" fmla="*/ 28 w 1219"/>
                  <a:gd name="T49" fmla="*/ 170 h 1162"/>
                  <a:gd name="T50" fmla="*/ 0 w 1219"/>
                  <a:gd name="T51" fmla="*/ 142 h 1162"/>
                  <a:gd name="T52" fmla="*/ 85 w 1219"/>
                  <a:gd name="T53" fmla="*/ 85 h 1162"/>
                  <a:gd name="T54" fmla="*/ 170 w 1219"/>
                  <a:gd name="T55" fmla="*/ 113 h 1162"/>
                  <a:gd name="T56" fmla="*/ 227 w 1219"/>
                  <a:gd name="T57" fmla="*/ 28 h 1162"/>
                  <a:gd name="T58" fmla="*/ 283 w 1219"/>
                  <a:gd name="T59" fmla="*/ 28 h 1162"/>
                  <a:gd name="T60" fmla="*/ 312 w 1219"/>
                  <a:gd name="T61" fmla="*/ 85 h 1162"/>
                  <a:gd name="T62" fmla="*/ 482 w 1219"/>
                  <a:gd name="T63" fmla="*/ 0 h 1162"/>
                  <a:gd name="T64" fmla="*/ 538 w 1219"/>
                  <a:gd name="T65" fmla="*/ 57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19" h="1162">
                    <a:moveTo>
                      <a:pt x="538" y="57"/>
                    </a:moveTo>
                    <a:lnTo>
                      <a:pt x="510" y="113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879" y="510"/>
                    </a:lnTo>
                    <a:lnTo>
                      <a:pt x="992" y="595"/>
                    </a:lnTo>
                    <a:lnTo>
                      <a:pt x="1049" y="539"/>
                    </a:lnTo>
                    <a:lnTo>
                      <a:pt x="1190" y="595"/>
                    </a:lnTo>
                    <a:lnTo>
                      <a:pt x="1219" y="652"/>
                    </a:lnTo>
                    <a:lnTo>
                      <a:pt x="1190" y="822"/>
                    </a:lnTo>
                    <a:lnTo>
                      <a:pt x="1190" y="1021"/>
                    </a:lnTo>
                    <a:lnTo>
                      <a:pt x="1190" y="1049"/>
                    </a:lnTo>
                    <a:lnTo>
                      <a:pt x="1077" y="1077"/>
                    </a:lnTo>
                    <a:lnTo>
                      <a:pt x="1049" y="1162"/>
                    </a:lnTo>
                    <a:lnTo>
                      <a:pt x="964" y="1162"/>
                    </a:lnTo>
                    <a:lnTo>
                      <a:pt x="879" y="1049"/>
                    </a:lnTo>
                    <a:lnTo>
                      <a:pt x="680" y="1077"/>
                    </a:lnTo>
                    <a:lnTo>
                      <a:pt x="623" y="907"/>
                    </a:lnTo>
                    <a:lnTo>
                      <a:pt x="510" y="680"/>
                    </a:lnTo>
                    <a:lnTo>
                      <a:pt x="510" y="624"/>
                    </a:lnTo>
                    <a:lnTo>
                      <a:pt x="425" y="567"/>
                    </a:lnTo>
                    <a:lnTo>
                      <a:pt x="227" y="567"/>
                    </a:lnTo>
                    <a:lnTo>
                      <a:pt x="255" y="482"/>
                    </a:lnTo>
                    <a:lnTo>
                      <a:pt x="0" y="284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85" y="85"/>
                    </a:lnTo>
                    <a:lnTo>
                      <a:pt x="170" y="113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85"/>
                    </a:lnTo>
                    <a:lnTo>
                      <a:pt x="482" y="0"/>
                    </a:lnTo>
                    <a:lnTo>
                      <a:pt x="53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7774" y="3336"/>
                <a:ext cx="114" cy="170"/>
              </a:xfrm>
              <a:custGeom>
                <a:avLst/>
                <a:gdLst>
                  <a:gd name="T0" fmla="*/ 85 w 114"/>
                  <a:gd name="T1" fmla="*/ 0 h 170"/>
                  <a:gd name="T2" fmla="*/ 0 w 114"/>
                  <a:gd name="T3" fmla="*/ 28 h 170"/>
                  <a:gd name="T4" fmla="*/ 0 w 114"/>
                  <a:gd name="T5" fmla="*/ 85 h 170"/>
                  <a:gd name="T6" fmla="*/ 57 w 114"/>
                  <a:gd name="T7" fmla="*/ 170 h 170"/>
                  <a:gd name="T8" fmla="*/ 114 w 114"/>
                  <a:gd name="T9" fmla="*/ 113 h 170"/>
                  <a:gd name="T10" fmla="*/ 114 w 114"/>
                  <a:gd name="T11" fmla="*/ 57 h 170"/>
                  <a:gd name="T12" fmla="*/ 85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0"/>
                    </a:moveTo>
                    <a:lnTo>
                      <a:pt x="0" y="28"/>
                    </a:lnTo>
                    <a:lnTo>
                      <a:pt x="0" y="85"/>
                    </a:lnTo>
                    <a:lnTo>
                      <a:pt x="57" y="170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4854" y="4413"/>
                <a:ext cx="737" cy="595"/>
              </a:xfrm>
              <a:custGeom>
                <a:avLst/>
                <a:gdLst>
                  <a:gd name="T0" fmla="*/ 199 w 737"/>
                  <a:gd name="T1" fmla="*/ 595 h 595"/>
                  <a:gd name="T2" fmla="*/ 85 w 737"/>
                  <a:gd name="T3" fmla="*/ 454 h 595"/>
                  <a:gd name="T4" fmla="*/ 28 w 737"/>
                  <a:gd name="T5" fmla="*/ 425 h 595"/>
                  <a:gd name="T6" fmla="*/ 28 w 737"/>
                  <a:gd name="T7" fmla="*/ 369 h 595"/>
                  <a:gd name="T8" fmla="*/ 0 w 737"/>
                  <a:gd name="T9" fmla="*/ 312 h 595"/>
                  <a:gd name="T10" fmla="*/ 0 w 737"/>
                  <a:gd name="T11" fmla="*/ 114 h 595"/>
                  <a:gd name="T12" fmla="*/ 199 w 737"/>
                  <a:gd name="T13" fmla="*/ 57 h 595"/>
                  <a:gd name="T14" fmla="*/ 199 w 737"/>
                  <a:gd name="T15" fmla="*/ 0 h 595"/>
                  <a:gd name="T16" fmla="*/ 397 w 737"/>
                  <a:gd name="T17" fmla="*/ 28 h 595"/>
                  <a:gd name="T18" fmla="*/ 425 w 737"/>
                  <a:gd name="T19" fmla="*/ 57 h 595"/>
                  <a:gd name="T20" fmla="*/ 595 w 737"/>
                  <a:gd name="T21" fmla="*/ 0 h 595"/>
                  <a:gd name="T22" fmla="*/ 624 w 737"/>
                  <a:gd name="T23" fmla="*/ 85 h 595"/>
                  <a:gd name="T24" fmla="*/ 595 w 737"/>
                  <a:gd name="T25" fmla="*/ 170 h 595"/>
                  <a:gd name="T26" fmla="*/ 652 w 737"/>
                  <a:gd name="T27" fmla="*/ 227 h 595"/>
                  <a:gd name="T28" fmla="*/ 737 w 737"/>
                  <a:gd name="T29" fmla="*/ 227 h 595"/>
                  <a:gd name="T30" fmla="*/ 709 w 737"/>
                  <a:gd name="T31" fmla="*/ 312 h 595"/>
                  <a:gd name="T32" fmla="*/ 454 w 737"/>
                  <a:gd name="T33" fmla="*/ 454 h 595"/>
                  <a:gd name="T34" fmla="*/ 397 w 737"/>
                  <a:gd name="T35" fmla="*/ 425 h 595"/>
                  <a:gd name="T36" fmla="*/ 369 w 737"/>
                  <a:gd name="T37" fmla="*/ 454 h 595"/>
                  <a:gd name="T38" fmla="*/ 369 w 737"/>
                  <a:gd name="T39" fmla="*/ 510 h 595"/>
                  <a:gd name="T40" fmla="*/ 312 w 737"/>
                  <a:gd name="T41" fmla="*/ 539 h 595"/>
                  <a:gd name="T42" fmla="*/ 284 w 737"/>
                  <a:gd name="T43" fmla="*/ 482 h 595"/>
                  <a:gd name="T44" fmla="*/ 227 w 737"/>
                  <a:gd name="T45" fmla="*/ 510 h 595"/>
                  <a:gd name="T46" fmla="*/ 227 w 737"/>
                  <a:gd name="T47" fmla="*/ 567 h 595"/>
                  <a:gd name="T48" fmla="*/ 199 w 737"/>
                  <a:gd name="T49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95">
                    <a:moveTo>
                      <a:pt x="199" y="595"/>
                    </a:moveTo>
                    <a:lnTo>
                      <a:pt x="85" y="454"/>
                    </a:lnTo>
                    <a:lnTo>
                      <a:pt x="28" y="425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0" y="114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397" y="28"/>
                    </a:lnTo>
                    <a:lnTo>
                      <a:pt x="425" y="57"/>
                    </a:lnTo>
                    <a:lnTo>
                      <a:pt x="595" y="0"/>
                    </a:lnTo>
                    <a:lnTo>
                      <a:pt x="624" y="85"/>
                    </a:lnTo>
                    <a:lnTo>
                      <a:pt x="595" y="170"/>
                    </a:lnTo>
                    <a:lnTo>
                      <a:pt x="652" y="227"/>
                    </a:lnTo>
                    <a:lnTo>
                      <a:pt x="737" y="227"/>
                    </a:lnTo>
                    <a:lnTo>
                      <a:pt x="709" y="312"/>
                    </a:lnTo>
                    <a:lnTo>
                      <a:pt x="454" y="454"/>
                    </a:lnTo>
                    <a:lnTo>
                      <a:pt x="397" y="425"/>
                    </a:lnTo>
                    <a:lnTo>
                      <a:pt x="369" y="454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284" y="482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99" y="59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5053" y="3648"/>
                <a:ext cx="1899" cy="1077"/>
              </a:xfrm>
              <a:custGeom>
                <a:avLst/>
                <a:gdLst>
                  <a:gd name="T0" fmla="*/ 510 w 1899"/>
                  <a:gd name="T1" fmla="*/ 1077 h 1077"/>
                  <a:gd name="T2" fmla="*/ 538 w 1899"/>
                  <a:gd name="T3" fmla="*/ 992 h 1077"/>
                  <a:gd name="T4" fmla="*/ 453 w 1899"/>
                  <a:gd name="T5" fmla="*/ 992 h 1077"/>
                  <a:gd name="T6" fmla="*/ 396 w 1899"/>
                  <a:gd name="T7" fmla="*/ 935 h 1077"/>
                  <a:gd name="T8" fmla="*/ 425 w 1899"/>
                  <a:gd name="T9" fmla="*/ 850 h 1077"/>
                  <a:gd name="T10" fmla="*/ 396 w 1899"/>
                  <a:gd name="T11" fmla="*/ 765 h 1077"/>
                  <a:gd name="T12" fmla="*/ 226 w 1899"/>
                  <a:gd name="T13" fmla="*/ 822 h 1077"/>
                  <a:gd name="T14" fmla="*/ 198 w 1899"/>
                  <a:gd name="T15" fmla="*/ 793 h 1077"/>
                  <a:gd name="T16" fmla="*/ 0 w 1899"/>
                  <a:gd name="T17" fmla="*/ 765 h 1077"/>
                  <a:gd name="T18" fmla="*/ 0 w 1899"/>
                  <a:gd name="T19" fmla="*/ 737 h 1077"/>
                  <a:gd name="T20" fmla="*/ 56 w 1899"/>
                  <a:gd name="T21" fmla="*/ 680 h 1077"/>
                  <a:gd name="T22" fmla="*/ 56 w 1899"/>
                  <a:gd name="T23" fmla="*/ 595 h 1077"/>
                  <a:gd name="T24" fmla="*/ 141 w 1899"/>
                  <a:gd name="T25" fmla="*/ 595 h 1077"/>
                  <a:gd name="T26" fmla="*/ 198 w 1899"/>
                  <a:gd name="T27" fmla="*/ 425 h 1077"/>
                  <a:gd name="T28" fmla="*/ 396 w 1899"/>
                  <a:gd name="T29" fmla="*/ 397 h 1077"/>
                  <a:gd name="T30" fmla="*/ 368 w 1899"/>
                  <a:gd name="T31" fmla="*/ 340 h 1077"/>
                  <a:gd name="T32" fmla="*/ 595 w 1899"/>
                  <a:gd name="T33" fmla="*/ 312 h 1077"/>
                  <a:gd name="T34" fmla="*/ 595 w 1899"/>
                  <a:gd name="T35" fmla="*/ 226 h 1077"/>
                  <a:gd name="T36" fmla="*/ 652 w 1899"/>
                  <a:gd name="T37" fmla="*/ 170 h 1077"/>
                  <a:gd name="T38" fmla="*/ 737 w 1899"/>
                  <a:gd name="T39" fmla="*/ 198 h 1077"/>
                  <a:gd name="T40" fmla="*/ 935 w 1899"/>
                  <a:gd name="T41" fmla="*/ 113 h 1077"/>
                  <a:gd name="T42" fmla="*/ 1020 w 1899"/>
                  <a:gd name="T43" fmla="*/ 113 h 1077"/>
                  <a:gd name="T44" fmla="*/ 1077 w 1899"/>
                  <a:gd name="T45" fmla="*/ 170 h 1077"/>
                  <a:gd name="T46" fmla="*/ 1190 w 1899"/>
                  <a:gd name="T47" fmla="*/ 198 h 1077"/>
                  <a:gd name="T48" fmla="*/ 1219 w 1899"/>
                  <a:gd name="T49" fmla="*/ 255 h 1077"/>
                  <a:gd name="T50" fmla="*/ 1445 w 1899"/>
                  <a:gd name="T51" fmla="*/ 198 h 1077"/>
                  <a:gd name="T52" fmla="*/ 1530 w 1899"/>
                  <a:gd name="T53" fmla="*/ 141 h 1077"/>
                  <a:gd name="T54" fmla="*/ 1616 w 1899"/>
                  <a:gd name="T55" fmla="*/ 141 h 1077"/>
                  <a:gd name="T56" fmla="*/ 1871 w 1899"/>
                  <a:gd name="T57" fmla="*/ 0 h 1077"/>
                  <a:gd name="T58" fmla="*/ 1899 w 1899"/>
                  <a:gd name="T59" fmla="*/ 113 h 1077"/>
                  <a:gd name="T60" fmla="*/ 1729 w 1899"/>
                  <a:gd name="T61" fmla="*/ 198 h 1077"/>
                  <a:gd name="T62" fmla="*/ 1644 w 1899"/>
                  <a:gd name="T63" fmla="*/ 198 h 1077"/>
                  <a:gd name="T64" fmla="*/ 1644 w 1899"/>
                  <a:gd name="T65" fmla="*/ 283 h 1077"/>
                  <a:gd name="T66" fmla="*/ 1530 w 1899"/>
                  <a:gd name="T67" fmla="*/ 255 h 1077"/>
                  <a:gd name="T68" fmla="*/ 1389 w 1899"/>
                  <a:gd name="T69" fmla="*/ 368 h 1077"/>
                  <a:gd name="T70" fmla="*/ 1389 w 1899"/>
                  <a:gd name="T71" fmla="*/ 425 h 1077"/>
                  <a:gd name="T72" fmla="*/ 1247 w 1899"/>
                  <a:gd name="T73" fmla="*/ 340 h 1077"/>
                  <a:gd name="T74" fmla="*/ 1219 w 1899"/>
                  <a:gd name="T75" fmla="*/ 368 h 1077"/>
                  <a:gd name="T76" fmla="*/ 1247 w 1899"/>
                  <a:gd name="T77" fmla="*/ 425 h 1077"/>
                  <a:gd name="T78" fmla="*/ 1190 w 1899"/>
                  <a:gd name="T79" fmla="*/ 425 h 1077"/>
                  <a:gd name="T80" fmla="*/ 1190 w 1899"/>
                  <a:gd name="T81" fmla="*/ 453 h 1077"/>
                  <a:gd name="T82" fmla="*/ 1190 w 1899"/>
                  <a:gd name="T83" fmla="*/ 482 h 1077"/>
                  <a:gd name="T84" fmla="*/ 1162 w 1899"/>
                  <a:gd name="T85" fmla="*/ 652 h 1077"/>
                  <a:gd name="T86" fmla="*/ 1077 w 1899"/>
                  <a:gd name="T87" fmla="*/ 680 h 1077"/>
                  <a:gd name="T88" fmla="*/ 1077 w 1899"/>
                  <a:gd name="T89" fmla="*/ 595 h 1077"/>
                  <a:gd name="T90" fmla="*/ 1049 w 1899"/>
                  <a:gd name="T91" fmla="*/ 623 h 1077"/>
                  <a:gd name="T92" fmla="*/ 992 w 1899"/>
                  <a:gd name="T93" fmla="*/ 652 h 1077"/>
                  <a:gd name="T94" fmla="*/ 992 w 1899"/>
                  <a:gd name="T95" fmla="*/ 680 h 1077"/>
                  <a:gd name="T96" fmla="*/ 992 w 1899"/>
                  <a:gd name="T97" fmla="*/ 765 h 1077"/>
                  <a:gd name="T98" fmla="*/ 623 w 1899"/>
                  <a:gd name="T99" fmla="*/ 1049 h 1077"/>
                  <a:gd name="T100" fmla="*/ 510 w 1899"/>
                  <a:gd name="T101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99" h="1077">
                    <a:moveTo>
                      <a:pt x="510" y="1077"/>
                    </a:moveTo>
                    <a:lnTo>
                      <a:pt x="538" y="992"/>
                    </a:lnTo>
                    <a:lnTo>
                      <a:pt x="453" y="992"/>
                    </a:lnTo>
                    <a:lnTo>
                      <a:pt x="396" y="935"/>
                    </a:lnTo>
                    <a:lnTo>
                      <a:pt x="425" y="850"/>
                    </a:lnTo>
                    <a:lnTo>
                      <a:pt x="396" y="765"/>
                    </a:lnTo>
                    <a:lnTo>
                      <a:pt x="226" y="822"/>
                    </a:lnTo>
                    <a:lnTo>
                      <a:pt x="198" y="793"/>
                    </a:lnTo>
                    <a:lnTo>
                      <a:pt x="0" y="765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56" y="595"/>
                    </a:lnTo>
                    <a:lnTo>
                      <a:pt x="141" y="595"/>
                    </a:lnTo>
                    <a:lnTo>
                      <a:pt x="198" y="425"/>
                    </a:lnTo>
                    <a:lnTo>
                      <a:pt x="396" y="397"/>
                    </a:lnTo>
                    <a:lnTo>
                      <a:pt x="368" y="340"/>
                    </a:lnTo>
                    <a:lnTo>
                      <a:pt x="595" y="312"/>
                    </a:lnTo>
                    <a:lnTo>
                      <a:pt x="595" y="226"/>
                    </a:lnTo>
                    <a:lnTo>
                      <a:pt x="652" y="170"/>
                    </a:lnTo>
                    <a:lnTo>
                      <a:pt x="737" y="198"/>
                    </a:lnTo>
                    <a:lnTo>
                      <a:pt x="935" y="113"/>
                    </a:lnTo>
                    <a:lnTo>
                      <a:pt x="1020" y="113"/>
                    </a:lnTo>
                    <a:lnTo>
                      <a:pt x="1077" y="170"/>
                    </a:lnTo>
                    <a:lnTo>
                      <a:pt x="1190" y="198"/>
                    </a:lnTo>
                    <a:lnTo>
                      <a:pt x="1219" y="255"/>
                    </a:lnTo>
                    <a:lnTo>
                      <a:pt x="1445" y="198"/>
                    </a:lnTo>
                    <a:lnTo>
                      <a:pt x="1530" y="141"/>
                    </a:lnTo>
                    <a:lnTo>
                      <a:pt x="1616" y="141"/>
                    </a:lnTo>
                    <a:lnTo>
                      <a:pt x="1871" y="0"/>
                    </a:lnTo>
                    <a:lnTo>
                      <a:pt x="1899" y="113"/>
                    </a:lnTo>
                    <a:lnTo>
                      <a:pt x="1729" y="198"/>
                    </a:lnTo>
                    <a:lnTo>
                      <a:pt x="1644" y="198"/>
                    </a:lnTo>
                    <a:lnTo>
                      <a:pt x="1644" y="283"/>
                    </a:lnTo>
                    <a:lnTo>
                      <a:pt x="1530" y="255"/>
                    </a:lnTo>
                    <a:lnTo>
                      <a:pt x="1389" y="368"/>
                    </a:lnTo>
                    <a:lnTo>
                      <a:pt x="1389" y="425"/>
                    </a:lnTo>
                    <a:lnTo>
                      <a:pt x="1247" y="340"/>
                    </a:lnTo>
                    <a:lnTo>
                      <a:pt x="1219" y="368"/>
                    </a:lnTo>
                    <a:lnTo>
                      <a:pt x="1247" y="425"/>
                    </a:lnTo>
                    <a:lnTo>
                      <a:pt x="1190" y="425"/>
                    </a:lnTo>
                    <a:lnTo>
                      <a:pt x="1190" y="453"/>
                    </a:lnTo>
                    <a:lnTo>
                      <a:pt x="1190" y="482"/>
                    </a:lnTo>
                    <a:lnTo>
                      <a:pt x="1162" y="652"/>
                    </a:lnTo>
                    <a:lnTo>
                      <a:pt x="1077" y="680"/>
                    </a:lnTo>
                    <a:lnTo>
                      <a:pt x="1077" y="595"/>
                    </a:lnTo>
                    <a:lnTo>
                      <a:pt x="1049" y="623"/>
                    </a:lnTo>
                    <a:lnTo>
                      <a:pt x="992" y="652"/>
                    </a:lnTo>
                    <a:lnTo>
                      <a:pt x="992" y="680"/>
                    </a:lnTo>
                    <a:lnTo>
                      <a:pt x="992" y="765"/>
                    </a:lnTo>
                    <a:lnTo>
                      <a:pt x="623" y="1049"/>
                    </a:lnTo>
                    <a:lnTo>
                      <a:pt x="510" y="107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535" y="2315"/>
                <a:ext cx="1899" cy="1588"/>
              </a:xfrm>
              <a:custGeom>
                <a:avLst/>
                <a:gdLst>
                  <a:gd name="T0" fmla="*/ 170 w 1899"/>
                  <a:gd name="T1" fmla="*/ 879 h 1588"/>
                  <a:gd name="T2" fmla="*/ 481 w 1899"/>
                  <a:gd name="T3" fmla="*/ 879 h 1588"/>
                  <a:gd name="T4" fmla="*/ 595 w 1899"/>
                  <a:gd name="T5" fmla="*/ 936 h 1588"/>
                  <a:gd name="T6" fmla="*/ 425 w 1899"/>
                  <a:gd name="T7" fmla="*/ 1106 h 1588"/>
                  <a:gd name="T8" fmla="*/ 311 w 1899"/>
                  <a:gd name="T9" fmla="*/ 1248 h 1588"/>
                  <a:gd name="T10" fmla="*/ 311 w 1899"/>
                  <a:gd name="T11" fmla="*/ 1418 h 1588"/>
                  <a:gd name="T12" fmla="*/ 453 w 1899"/>
                  <a:gd name="T13" fmla="*/ 1446 h 1588"/>
                  <a:gd name="T14" fmla="*/ 595 w 1899"/>
                  <a:gd name="T15" fmla="*/ 1503 h 1588"/>
                  <a:gd name="T16" fmla="*/ 737 w 1899"/>
                  <a:gd name="T17" fmla="*/ 1588 h 1588"/>
                  <a:gd name="T18" fmla="*/ 1048 w 1899"/>
                  <a:gd name="T19" fmla="*/ 1474 h 1588"/>
                  <a:gd name="T20" fmla="*/ 1389 w 1899"/>
                  <a:gd name="T21" fmla="*/ 1333 h 1588"/>
                  <a:gd name="T22" fmla="*/ 1474 w 1899"/>
                  <a:gd name="T23" fmla="*/ 1418 h 1588"/>
                  <a:gd name="T24" fmla="*/ 1899 w 1899"/>
                  <a:gd name="T25" fmla="*/ 1191 h 1588"/>
                  <a:gd name="T26" fmla="*/ 1814 w 1899"/>
                  <a:gd name="T27" fmla="*/ 1134 h 1588"/>
                  <a:gd name="T28" fmla="*/ 1615 w 1899"/>
                  <a:gd name="T29" fmla="*/ 1191 h 1588"/>
                  <a:gd name="T30" fmla="*/ 1389 w 1899"/>
                  <a:gd name="T31" fmla="*/ 1219 h 1588"/>
                  <a:gd name="T32" fmla="*/ 1701 w 1899"/>
                  <a:gd name="T33" fmla="*/ 1106 h 1588"/>
                  <a:gd name="T34" fmla="*/ 1332 w 1899"/>
                  <a:gd name="T35" fmla="*/ 1078 h 1588"/>
                  <a:gd name="T36" fmla="*/ 1134 w 1899"/>
                  <a:gd name="T37" fmla="*/ 1106 h 1588"/>
                  <a:gd name="T38" fmla="*/ 1162 w 1899"/>
                  <a:gd name="T39" fmla="*/ 964 h 1588"/>
                  <a:gd name="T40" fmla="*/ 1077 w 1899"/>
                  <a:gd name="T41" fmla="*/ 964 h 1588"/>
                  <a:gd name="T42" fmla="*/ 1219 w 1899"/>
                  <a:gd name="T43" fmla="*/ 907 h 1588"/>
                  <a:gd name="T44" fmla="*/ 1275 w 1899"/>
                  <a:gd name="T45" fmla="*/ 822 h 1588"/>
                  <a:gd name="T46" fmla="*/ 1445 w 1899"/>
                  <a:gd name="T47" fmla="*/ 737 h 1588"/>
                  <a:gd name="T48" fmla="*/ 1559 w 1899"/>
                  <a:gd name="T49" fmla="*/ 624 h 1588"/>
                  <a:gd name="T50" fmla="*/ 1502 w 1899"/>
                  <a:gd name="T51" fmla="*/ 426 h 1588"/>
                  <a:gd name="T52" fmla="*/ 1559 w 1899"/>
                  <a:gd name="T53" fmla="*/ 369 h 1588"/>
                  <a:gd name="T54" fmla="*/ 1502 w 1899"/>
                  <a:gd name="T55" fmla="*/ 312 h 1588"/>
                  <a:gd name="T56" fmla="*/ 1360 w 1899"/>
                  <a:gd name="T57" fmla="*/ 199 h 1588"/>
                  <a:gd name="T58" fmla="*/ 1162 w 1899"/>
                  <a:gd name="T59" fmla="*/ 57 h 1588"/>
                  <a:gd name="T60" fmla="*/ 1048 w 1899"/>
                  <a:gd name="T61" fmla="*/ 114 h 1588"/>
                  <a:gd name="T62" fmla="*/ 963 w 1899"/>
                  <a:gd name="T63" fmla="*/ 284 h 1588"/>
                  <a:gd name="T64" fmla="*/ 623 w 1899"/>
                  <a:gd name="T65" fmla="*/ 340 h 1588"/>
                  <a:gd name="T66" fmla="*/ 481 w 1899"/>
                  <a:gd name="T67" fmla="*/ 426 h 1588"/>
                  <a:gd name="T68" fmla="*/ 340 w 1899"/>
                  <a:gd name="T69" fmla="*/ 539 h 1588"/>
                  <a:gd name="T70" fmla="*/ 85 w 1899"/>
                  <a:gd name="T71" fmla="*/ 624 h 1588"/>
                  <a:gd name="T72" fmla="*/ 56 w 1899"/>
                  <a:gd name="T73" fmla="*/ 822 h 1588"/>
                  <a:gd name="T74" fmla="*/ 28 w 1899"/>
                  <a:gd name="T75" fmla="*/ 907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99" h="1588">
                    <a:moveTo>
                      <a:pt x="28" y="907"/>
                    </a:moveTo>
                    <a:lnTo>
                      <a:pt x="170" y="879"/>
                    </a:lnTo>
                    <a:lnTo>
                      <a:pt x="226" y="907"/>
                    </a:lnTo>
                    <a:lnTo>
                      <a:pt x="481" y="879"/>
                    </a:lnTo>
                    <a:lnTo>
                      <a:pt x="510" y="907"/>
                    </a:lnTo>
                    <a:lnTo>
                      <a:pt x="595" y="936"/>
                    </a:lnTo>
                    <a:lnTo>
                      <a:pt x="595" y="1021"/>
                    </a:lnTo>
                    <a:lnTo>
                      <a:pt x="425" y="1106"/>
                    </a:lnTo>
                    <a:lnTo>
                      <a:pt x="368" y="1219"/>
                    </a:lnTo>
                    <a:lnTo>
                      <a:pt x="311" y="1248"/>
                    </a:lnTo>
                    <a:lnTo>
                      <a:pt x="255" y="1361"/>
                    </a:lnTo>
                    <a:lnTo>
                      <a:pt x="311" y="1418"/>
                    </a:lnTo>
                    <a:lnTo>
                      <a:pt x="396" y="1389"/>
                    </a:lnTo>
                    <a:lnTo>
                      <a:pt x="453" y="1446"/>
                    </a:lnTo>
                    <a:lnTo>
                      <a:pt x="538" y="1446"/>
                    </a:lnTo>
                    <a:lnTo>
                      <a:pt x="595" y="1503"/>
                    </a:lnTo>
                    <a:lnTo>
                      <a:pt x="708" y="1531"/>
                    </a:lnTo>
                    <a:lnTo>
                      <a:pt x="737" y="1588"/>
                    </a:lnTo>
                    <a:lnTo>
                      <a:pt x="963" y="1531"/>
                    </a:lnTo>
                    <a:lnTo>
                      <a:pt x="1048" y="1474"/>
                    </a:lnTo>
                    <a:lnTo>
                      <a:pt x="1134" y="1474"/>
                    </a:lnTo>
                    <a:lnTo>
                      <a:pt x="1389" y="1333"/>
                    </a:lnTo>
                    <a:lnTo>
                      <a:pt x="1417" y="1446"/>
                    </a:lnTo>
                    <a:lnTo>
                      <a:pt x="1474" y="1418"/>
                    </a:lnTo>
                    <a:lnTo>
                      <a:pt x="1530" y="1361"/>
                    </a:lnTo>
                    <a:lnTo>
                      <a:pt x="1899" y="1191"/>
                    </a:lnTo>
                    <a:lnTo>
                      <a:pt x="1871" y="1163"/>
                    </a:lnTo>
                    <a:lnTo>
                      <a:pt x="1814" y="1134"/>
                    </a:lnTo>
                    <a:lnTo>
                      <a:pt x="1644" y="1219"/>
                    </a:lnTo>
                    <a:lnTo>
                      <a:pt x="1615" y="1191"/>
                    </a:lnTo>
                    <a:lnTo>
                      <a:pt x="1559" y="1191"/>
                    </a:lnTo>
                    <a:lnTo>
                      <a:pt x="1389" y="1219"/>
                    </a:lnTo>
                    <a:lnTo>
                      <a:pt x="1445" y="1163"/>
                    </a:lnTo>
                    <a:lnTo>
                      <a:pt x="1701" y="1106"/>
                    </a:lnTo>
                    <a:lnTo>
                      <a:pt x="1672" y="1078"/>
                    </a:lnTo>
                    <a:lnTo>
                      <a:pt x="1332" y="1078"/>
                    </a:lnTo>
                    <a:lnTo>
                      <a:pt x="1190" y="1134"/>
                    </a:lnTo>
                    <a:lnTo>
                      <a:pt x="1134" y="1106"/>
                    </a:lnTo>
                    <a:lnTo>
                      <a:pt x="1162" y="1049"/>
                    </a:lnTo>
                    <a:lnTo>
                      <a:pt x="1162" y="964"/>
                    </a:lnTo>
                    <a:lnTo>
                      <a:pt x="1077" y="1021"/>
                    </a:lnTo>
                    <a:lnTo>
                      <a:pt x="1077" y="964"/>
                    </a:lnTo>
                    <a:lnTo>
                      <a:pt x="1162" y="879"/>
                    </a:lnTo>
                    <a:lnTo>
                      <a:pt x="1219" y="907"/>
                    </a:lnTo>
                    <a:lnTo>
                      <a:pt x="1275" y="879"/>
                    </a:lnTo>
                    <a:lnTo>
                      <a:pt x="1275" y="822"/>
                    </a:lnTo>
                    <a:lnTo>
                      <a:pt x="1332" y="822"/>
                    </a:lnTo>
                    <a:lnTo>
                      <a:pt x="1445" y="737"/>
                    </a:lnTo>
                    <a:lnTo>
                      <a:pt x="1445" y="681"/>
                    </a:lnTo>
                    <a:lnTo>
                      <a:pt x="1559" y="624"/>
                    </a:lnTo>
                    <a:lnTo>
                      <a:pt x="1587" y="482"/>
                    </a:lnTo>
                    <a:lnTo>
                      <a:pt x="1502" y="426"/>
                    </a:lnTo>
                    <a:lnTo>
                      <a:pt x="1559" y="426"/>
                    </a:lnTo>
                    <a:lnTo>
                      <a:pt x="1559" y="369"/>
                    </a:lnTo>
                    <a:lnTo>
                      <a:pt x="1389" y="369"/>
                    </a:lnTo>
                    <a:lnTo>
                      <a:pt x="1502" y="312"/>
                    </a:lnTo>
                    <a:lnTo>
                      <a:pt x="1502" y="255"/>
                    </a:lnTo>
                    <a:lnTo>
                      <a:pt x="1360" y="199"/>
                    </a:lnTo>
                    <a:lnTo>
                      <a:pt x="1219" y="0"/>
                    </a:lnTo>
                    <a:lnTo>
                      <a:pt x="1162" y="57"/>
                    </a:lnTo>
                    <a:lnTo>
                      <a:pt x="1105" y="170"/>
                    </a:lnTo>
                    <a:lnTo>
                      <a:pt x="1048" y="114"/>
                    </a:lnTo>
                    <a:lnTo>
                      <a:pt x="963" y="199"/>
                    </a:lnTo>
                    <a:lnTo>
                      <a:pt x="963" y="284"/>
                    </a:lnTo>
                    <a:lnTo>
                      <a:pt x="708" y="340"/>
                    </a:lnTo>
                    <a:lnTo>
                      <a:pt x="623" y="340"/>
                    </a:lnTo>
                    <a:lnTo>
                      <a:pt x="595" y="426"/>
                    </a:lnTo>
                    <a:lnTo>
                      <a:pt x="481" y="426"/>
                    </a:lnTo>
                    <a:lnTo>
                      <a:pt x="396" y="539"/>
                    </a:lnTo>
                    <a:lnTo>
                      <a:pt x="340" y="539"/>
                    </a:lnTo>
                    <a:lnTo>
                      <a:pt x="226" y="596"/>
                    </a:lnTo>
                    <a:lnTo>
                      <a:pt x="85" y="624"/>
                    </a:lnTo>
                    <a:lnTo>
                      <a:pt x="0" y="794"/>
                    </a:lnTo>
                    <a:lnTo>
                      <a:pt x="56" y="822"/>
                    </a:lnTo>
                    <a:lnTo>
                      <a:pt x="0" y="879"/>
                    </a:lnTo>
                    <a:lnTo>
                      <a:pt x="28" y="90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5279" y="2429"/>
                <a:ext cx="936" cy="907"/>
              </a:xfrm>
              <a:custGeom>
                <a:avLst/>
                <a:gdLst>
                  <a:gd name="T0" fmla="*/ 29 w 936"/>
                  <a:gd name="T1" fmla="*/ 878 h 907"/>
                  <a:gd name="T2" fmla="*/ 57 w 936"/>
                  <a:gd name="T3" fmla="*/ 907 h 907"/>
                  <a:gd name="T4" fmla="*/ 284 w 936"/>
                  <a:gd name="T5" fmla="*/ 793 h 907"/>
                  <a:gd name="T6" fmla="*/ 256 w 936"/>
                  <a:gd name="T7" fmla="*/ 765 h 907"/>
                  <a:gd name="T8" fmla="*/ 312 w 936"/>
                  <a:gd name="T9" fmla="*/ 708 h 907"/>
                  <a:gd name="T10" fmla="*/ 256 w 936"/>
                  <a:gd name="T11" fmla="*/ 680 h 907"/>
                  <a:gd name="T12" fmla="*/ 341 w 936"/>
                  <a:gd name="T13" fmla="*/ 510 h 907"/>
                  <a:gd name="T14" fmla="*/ 482 w 936"/>
                  <a:gd name="T15" fmla="*/ 482 h 907"/>
                  <a:gd name="T16" fmla="*/ 596 w 936"/>
                  <a:gd name="T17" fmla="*/ 425 h 907"/>
                  <a:gd name="T18" fmla="*/ 624 w 936"/>
                  <a:gd name="T19" fmla="*/ 425 h 907"/>
                  <a:gd name="T20" fmla="*/ 652 w 936"/>
                  <a:gd name="T21" fmla="*/ 425 h 907"/>
                  <a:gd name="T22" fmla="*/ 737 w 936"/>
                  <a:gd name="T23" fmla="*/ 312 h 907"/>
                  <a:gd name="T24" fmla="*/ 823 w 936"/>
                  <a:gd name="T25" fmla="*/ 312 h 907"/>
                  <a:gd name="T26" fmla="*/ 851 w 936"/>
                  <a:gd name="T27" fmla="*/ 312 h 907"/>
                  <a:gd name="T28" fmla="*/ 879 w 936"/>
                  <a:gd name="T29" fmla="*/ 226 h 907"/>
                  <a:gd name="T30" fmla="*/ 908 w 936"/>
                  <a:gd name="T31" fmla="*/ 226 h 907"/>
                  <a:gd name="T32" fmla="*/ 936 w 936"/>
                  <a:gd name="T33" fmla="*/ 198 h 907"/>
                  <a:gd name="T34" fmla="*/ 936 w 936"/>
                  <a:gd name="T35" fmla="*/ 56 h 907"/>
                  <a:gd name="T36" fmla="*/ 709 w 936"/>
                  <a:gd name="T37" fmla="*/ 141 h 907"/>
                  <a:gd name="T38" fmla="*/ 709 w 936"/>
                  <a:gd name="T39" fmla="*/ 85 h 907"/>
                  <a:gd name="T40" fmla="*/ 567 w 936"/>
                  <a:gd name="T41" fmla="*/ 56 h 907"/>
                  <a:gd name="T42" fmla="*/ 482 w 936"/>
                  <a:gd name="T43" fmla="*/ 0 h 907"/>
                  <a:gd name="T44" fmla="*/ 397 w 936"/>
                  <a:gd name="T45" fmla="*/ 0 h 907"/>
                  <a:gd name="T46" fmla="*/ 312 w 936"/>
                  <a:gd name="T47" fmla="*/ 56 h 907"/>
                  <a:gd name="T48" fmla="*/ 284 w 936"/>
                  <a:gd name="T49" fmla="*/ 141 h 907"/>
                  <a:gd name="T50" fmla="*/ 29 w 936"/>
                  <a:gd name="T51" fmla="*/ 113 h 907"/>
                  <a:gd name="T52" fmla="*/ 0 w 936"/>
                  <a:gd name="T53" fmla="*/ 255 h 907"/>
                  <a:gd name="T54" fmla="*/ 57 w 936"/>
                  <a:gd name="T55" fmla="*/ 283 h 907"/>
                  <a:gd name="T56" fmla="*/ 29 w 936"/>
                  <a:gd name="T57" fmla="*/ 312 h 907"/>
                  <a:gd name="T58" fmla="*/ 199 w 936"/>
                  <a:gd name="T59" fmla="*/ 368 h 907"/>
                  <a:gd name="T60" fmla="*/ 142 w 936"/>
                  <a:gd name="T61" fmla="*/ 453 h 907"/>
                  <a:gd name="T62" fmla="*/ 170 w 936"/>
                  <a:gd name="T63" fmla="*/ 482 h 907"/>
                  <a:gd name="T64" fmla="*/ 170 w 936"/>
                  <a:gd name="T65" fmla="*/ 567 h 907"/>
                  <a:gd name="T66" fmla="*/ 114 w 936"/>
                  <a:gd name="T67" fmla="*/ 652 h 907"/>
                  <a:gd name="T68" fmla="*/ 142 w 936"/>
                  <a:gd name="T69" fmla="*/ 708 h 907"/>
                  <a:gd name="T70" fmla="*/ 57 w 936"/>
                  <a:gd name="T71" fmla="*/ 793 h 907"/>
                  <a:gd name="T72" fmla="*/ 29 w 936"/>
                  <a:gd name="T73" fmla="*/ 87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36" h="907">
                    <a:moveTo>
                      <a:pt x="29" y="878"/>
                    </a:moveTo>
                    <a:lnTo>
                      <a:pt x="57" y="907"/>
                    </a:lnTo>
                    <a:lnTo>
                      <a:pt x="284" y="793"/>
                    </a:lnTo>
                    <a:lnTo>
                      <a:pt x="256" y="765"/>
                    </a:lnTo>
                    <a:lnTo>
                      <a:pt x="312" y="708"/>
                    </a:lnTo>
                    <a:lnTo>
                      <a:pt x="256" y="680"/>
                    </a:lnTo>
                    <a:lnTo>
                      <a:pt x="341" y="510"/>
                    </a:lnTo>
                    <a:lnTo>
                      <a:pt x="482" y="482"/>
                    </a:lnTo>
                    <a:lnTo>
                      <a:pt x="596" y="425"/>
                    </a:lnTo>
                    <a:lnTo>
                      <a:pt x="624" y="425"/>
                    </a:lnTo>
                    <a:lnTo>
                      <a:pt x="652" y="425"/>
                    </a:lnTo>
                    <a:lnTo>
                      <a:pt x="737" y="312"/>
                    </a:lnTo>
                    <a:lnTo>
                      <a:pt x="823" y="312"/>
                    </a:lnTo>
                    <a:lnTo>
                      <a:pt x="851" y="312"/>
                    </a:lnTo>
                    <a:lnTo>
                      <a:pt x="879" y="226"/>
                    </a:lnTo>
                    <a:lnTo>
                      <a:pt x="908" y="226"/>
                    </a:lnTo>
                    <a:lnTo>
                      <a:pt x="936" y="198"/>
                    </a:lnTo>
                    <a:lnTo>
                      <a:pt x="936" y="56"/>
                    </a:lnTo>
                    <a:lnTo>
                      <a:pt x="709" y="141"/>
                    </a:lnTo>
                    <a:lnTo>
                      <a:pt x="709" y="85"/>
                    </a:lnTo>
                    <a:lnTo>
                      <a:pt x="567" y="56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12" y="56"/>
                    </a:lnTo>
                    <a:lnTo>
                      <a:pt x="284" y="141"/>
                    </a:lnTo>
                    <a:lnTo>
                      <a:pt x="29" y="113"/>
                    </a:lnTo>
                    <a:lnTo>
                      <a:pt x="0" y="255"/>
                    </a:lnTo>
                    <a:lnTo>
                      <a:pt x="57" y="283"/>
                    </a:lnTo>
                    <a:lnTo>
                      <a:pt x="29" y="312"/>
                    </a:lnTo>
                    <a:lnTo>
                      <a:pt x="199" y="368"/>
                    </a:lnTo>
                    <a:lnTo>
                      <a:pt x="142" y="453"/>
                    </a:lnTo>
                    <a:lnTo>
                      <a:pt x="170" y="482"/>
                    </a:lnTo>
                    <a:lnTo>
                      <a:pt x="170" y="567"/>
                    </a:lnTo>
                    <a:lnTo>
                      <a:pt x="114" y="652"/>
                    </a:lnTo>
                    <a:lnTo>
                      <a:pt x="142" y="708"/>
                    </a:lnTo>
                    <a:lnTo>
                      <a:pt x="57" y="793"/>
                    </a:lnTo>
                    <a:lnTo>
                      <a:pt x="29" y="87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6073" y="2003"/>
                <a:ext cx="681" cy="652"/>
              </a:xfrm>
              <a:custGeom>
                <a:avLst/>
                <a:gdLst>
                  <a:gd name="T0" fmla="*/ 681 w 681"/>
                  <a:gd name="T1" fmla="*/ 312 h 652"/>
                  <a:gd name="T2" fmla="*/ 624 w 681"/>
                  <a:gd name="T3" fmla="*/ 369 h 652"/>
                  <a:gd name="T4" fmla="*/ 567 w 681"/>
                  <a:gd name="T5" fmla="*/ 482 h 652"/>
                  <a:gd name="T6" fmla="*/ 510 w 681"/>
                  <a:gd name="T7" fmla="*/ 426 h 652"/>
                  <a:gd name="T8" fmla="*/ 425 w 681"/>
                  <a:gd name="T9" fmla="*/ 511 h 652"/>
                  <a:gd name="T10" fmla="*/ 425 w 681"/>
                  <a:gd name="T11" fmla="*/ 596 h 652"/>
                  <a:gd name="T12" fmla="*/ 170 w 681"/>
                  <a:gd name="T13" fmla="*/ 652 h 652"/>
                  <a:gd name="T14" fmla="*/ 114 w 681"/>
                  <a:gd name="T15" fmla="*/ 652 h 652"/>
                  <a:gd name="T16" fmla="*/ 142 w 681"/>
                  <a:gd name="T17" fmla="*/ 624 h 652"/>
                  <a:gd name="T18" fmla="*/ 142 w 681"/>
                  <a:gd name="T19" fmla="*/ 482 h 652"/>
                  <a:gd name="T20" fmla="*/ 170 w 681"/>
                  <a:gd name="T21" fmla="*/ 482 h 652"/>
                  <a:gd name="T22" fmla="*/ 114 w 681"/>
                  <a:gd name="T23" fmla="*/ 369 h 652"/>
                  <a:gd name="T24" fmla="*/ 170 w 681"/>
                  <a:gd name="T25" fmla="*/ 341 h 652"/>
                  <a:gd name="T26" fmla="*/ 142 w 681"/>
                  <a:gd name="T27" fmla="*/ 256 h 652"/>
                  <a:gd name="T28" fmla="*/ 0 w 681"/>
                  <a:gd name="T29" fmla="*/ 284 h 652"/>
                  <a:gd name="T30" fmla="*/ 0 w 681"/>
                  <a:gd name="T31" fmla="*/ 171 h 652"/>
                  <a:gd name="T32" fmla="*/ 114 w 681"/>
                  <a:gd name="T33" fmla="*/ 29 h 652"/>
                  <a:gd name="T34" fmla="*/ 255 w 681"/>
                  <a:gd name="T35" fmla="*/ 0 h 652"/>
                  <a:gd name="T36" fmla="*/ 312 w 681"/>
                  <a:gd name="T37" fmla="*/ 85 h 652"/>
                  <a:gd name="T38" fmla="*/ 284 w 681"/>
                  <a:gd name="T39" fmla="*/ 114 h 652"/>
                  <a:gd name="T40" fmla="*/ 397 w 681"/>
                  <a:gd name="T41" fmla="*/ 227 h 652"/>
                  <a:gd name="T42" fmla="*/ 454 w 681"/>
                  <a:gd name="T43" fmla="*/ 199 h 652"/>
                  <a:gd name="T44" fmla="*/ 482 w 681"/>
                  <a:gd name="T45" fmla="*/ 227 h 652"/>
                  <a:gd name="T46" fmla="*/ 539 w 681"/>
                  <a:gd name="T47" fmla="*/ 227 h 652"/>
                  <a:gd name="T48" fmla="*/ 482 w 681"/>
                  <a:gd name="T49" fmla="*/ 114 h 652"/>
                  <a:gd name="T50" fmla="*/ 510 w 681"/>
                  <a:gd name="T51" fmla="*/ 85 h 652"/>
                  <a:gd name="T52" fmla="*/ 596 w 681"/>
                  <a:gd name="T53" fmla="*/ 114 h 652"/>
                  <a:gd name="T54" fmla="*/ 681 w 681"/>
                  <a:gd name="T55" fmla="*/ 31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652">
                    <a:moveTo>
                      <a:pt x="681" y="312"/>
                    </a:moveTo>
                    <a:lnTo>
                      <a:pt x="624" y="369"/>
                    </a:lnTo>
                    <a:lnTo>
                      <a:pt x="567" y="482"/>
                    </a:lnTo>
                    <a:lnTo>
                      <a:pt x="510" y="426"/>
                    </a:lnTo>
                    <a:lnTo>
                      <a:pt x="425" y="511"/>
                    </a:lnTo>
                    <a:lnTo>
                      <a:pt x="425" y="596"/>
                    </a:lnTo>
                    <a:lnTo>
                      <a:pt x="170" y="652"/>
                    </a:lnTo>
                    <a:lnTo>
                      <a:pt x="114" y="652"/>
                    </a:lnTo>
                    <a:lnTo>
                      <a:pt x="142" y="624"/>
                    </a:lnTo>
                    <a:lnTo>
                      <a:pt x="142" y="482"/>
                    </a:lnTo>
                    <a:lnTo>
                      <a:pt x="170" y="482"/>
                    </a:lnTo>
                    <a:lnTo>
                      <a:pt x="114" y="369"/>
                    </a:lnTo>
                    <a:lnTo>
                      <a:pt x="170" y="341"/>
                    </a:lnTo>
                    <a:lnTo>
                      <a:pt x="142" y="256"/>
                    </a:lnTo>
                    <a:lnTo>
                      <a:pt x="0" y="284"/>
                    </a:lnTo>
                    <a:lnTo>
                      <a:pt x="0" y="171"/>
                    </a:lnTo>
                    <a:lnTo>
                      <a:pt x="114" y="29"/>
                    </a:lnTo>
                    <a:lnTo>
                      <a:pt x="255" y="0"/>
                    </a:lnTo>
                    <a:lnTo>
                      <a:pt x="312" y="85"/>
                    </a:lnTo>
                    <a:lnTo>
                      <a:pt x="284" y="114"/>
                    </a:lnTo>
                    <a:lnTo>
                      <a:pt x="397" y="227"/>
                    </a:lnTo>
                    <a:lnTo>
                      <a:pt x="454" y="199"/>
                    </a:lnTo>
                    <a:lnTo>
                      <a:pt x="482" y="227"/>
                    </a:lnTo>
                    <a:lnTo>
                      <a:pt x="539" y="227"/>
                    </a:lnTo>
                    <a:lnTo>
                      <a:pt x="482" y="114"/>
                    </a:lnTo>
                    <a:lnTo>
                      <a:pt x="510" y="85"/>
                    </a:lnTo>
                    <a:lnTo>
                      <a:pt x="596" y="114"/>
                    </a:lnTo>
                    <a:lnTo>
                      <a:pt x="681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5223" y="1153"/>
                <a:ext cx="1247" cy="1417"/>
              </a:xfrm>
              <a:custGeom>
                <a:avLst/>
                <a:gdLst>
                  <a:gd name="T0" fmla="*/ 1105 w 1247"/>
                  <a:gd name="T1" fmla="*/ 850 h 1417"/>
                  <a:gd name="T2" fmla="*/ 850 w 1247"/>
                  <a:gd name="T3" fmla="*/ 1021 h 1417"/>
                  <a:gd name="T4" fmla="*/ 992 w 1247"/>
                  <a:gd name="T5" fmla="*/ 1106 h 1417"/>
                  <a:gd name="T6" fmla="*/ 964 w 1247"/>
                  <a:gd name="T7" fmla="*/ 1219 h 1417"/>
                  <a:gd name="T8" fmla="*/ 992 w 1247"/>
                  <a:gd name="T9" fmla="*/ 1332 h 1417"/>
                  <a:gd name="T10" fmla="*/ 765 w 1247"/>
                  <a:gd name="T11" fmla="*/ 1361 h 1417"/>
                  <a:gd name="T12" fmla="*/ 538 w 1247"/>
                  <a:gd name="T13" fmla="*/ 1276 h 1417"/>
                  <a:gd name="T14" fmla="*/ 425 w 1247"/>
                  <a:gd name="T15" fmla="*/ 1219 h 1417"/>
                  <a:gd name="T16" fmla="*/ 510 w 1247"/>
                  <a:gd name="T17" fmla="*/ 1106 h 1417"/>
                  <a:gd name="T18" fmla="*/ 425 w 1247"/>
                  <a:gd name="T19" fmla="*/ 850 h 1417"/>
                  <a:gd name="T20" fmla="*/ 312 w 1247"/>
                  <a:gd name="T21" fmla="*/ 964 h 1417"/>
                  <a:gd name="T22" fmla="*/ 198 w 1247"/>
                  <a:gd name="T23" fmla="*/ 964 h 1417"/>
                  <a:gd name="T24" fmla="*/ 170 w 1247"/>
                  <a:gd name="T25" fmla="*/ 879 h 1417"/>
                  <a:gd name="T26" fmla="*/ 56 w 1247"/>
                  <a:gd name="T27" fmla="*/ 822 h 1417"/>
                  <a:gd name="T28" fmla="*/ 85 w 1247"/>
                  <a:gd name="T29" fmla="*/ 709 h 1417"/>
                  <a:gd name="T30" fmla="*/ 56 w 1247"/>
                  <a:gd name="T31" fmla="*/ 624 h 1417"/>
                  <a:gd name="T32" fmla="*/ 340 w 1247"/>
                  <a:gd name="T33" fmla="*/ 510 h 1417"/>
                  <a:gd name="T34" fmla="*/ 312 w 1247"/>
                  <a:gd name="T35" fmla="*/ 340 h 1417"/>
                  <a:gd name="T36" fmla="*/ 226 w 1247"/>
                  <a:gd name="T37" fmla="*/ 340 h 1417"/>
                  <a:gd name="T38" fmla="*/ 283 w 1247"/>
                  <a:gd name="T39" fmla="*/ 255 h 1417"/>
                  <a:gd name="T40" fmla="*/ 368 w 1247"/>
                  <a:gd name="T41" fmla="*/ 142 h 1417"/>
                  <a:gd name="T42" fmla="*/ 567 w 1247"/>
                  <a:gd name="T43" fmla="*/ 170 h 1417"/>
                  <a:gd name="T44" fmla="*/ 623 w 1247"/>
                  <a:gd name="T45" fmla="*/ 85 h 1417"/>
                  <a:gd name="T46" fmla="*/ 765 w 1247"/>
                  <a:gd name="T47" fmla="*/ 57 h 1417"/>
                  <a:gd name="T48" fmla="*/ 935 w 1247"/>
                  <a:gd name="T49" fmla="*/ 170 h 1417"/>
                  <a:gd name="T50" fmla="*/ 1020 w 1247"/>
                  <a:gd name="T51" fmla="*/ 0 h 1417"/>
                  <a:gd name="T52" fmla="*/ 1219 w 1247"/>
                  <a:gd name="T53" fmla="*/ 170 h 1417"/>
                  <a:gd name="T54" fmla="*/ 1247 w 1247"/>
                  <a:gd name="T55" fmla="*/ 227 h 1417"/>
                  <a:gd name="T56" fmla="*/ 1020 w 1247"/>
                  <a:gd name="T57" fmla="*/ 283 h 1417"/>
                  <a:gd name="T58" fmla="*/ 1190 w 1247"/>
                  <a:gd name="T59" fmla="*/ 425 h 1417"/>
                  <a:gd name="T60" fmla="*/ 1247 w 1247"/>
                  <a:gd name="T61" fmla="*/ 510 h 1417"/>
                  <a:gd name="T62" fmla="*/ 1049 w 1247"/>
                  <a:gd name="T63" fmla="*/ 567 h 1417"/>
                  <a:gd name="T64" fmla="*/ 1134 w 1247"/>
                  <a:gd name="T65" fmla="*/ 709 h 1417"/>
                  <a:gd name="T66" fmla="*/ 1162 w 1247"/>
                  <a:gd name="T67" fmla="*/ 765 h 1417"/>
                  <a:gd name="T68" fmla="*/ 1190 w 1247"/>
                  <a:gd name="T69" fmla="*/ 850 h 1417"/>
                  <a:gd name="T70" fmla="*/ 1162 w 1247"/>
                  <a:gd name="T71" fmla="*/ 935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47" h="1417">
                    <a:moveTo>
                      <a:pt x="1162" y="935"/>
                    </a:moveTo>
                    <a:lnTo>
                      <a:pt x="1105" y="850"/>
                    </a:lnTo>
                    <a:lnTo>
                      <a:pt x="964" y="879"/>
                    </a:lnTo>
                    <a:lnTo>
                      <a:pt x="850" y="1021"/>
                    </a:lnTo>
                    <a:lnTo>
                      <a:pt x="850" y="1134"/>
                    </a:lnTo>
                    <a:lnTo>
                      <a:pt x="992" y="1106"/>
                    </a:lnTo>
                    <a:lnTo>
                      <a:pt x="1020" y="1191"/>
                    </a:lnTo>
                    <a:lnTo>
                      <a:pt x="964" y="1219"/>
                    </a:lnTo>
                    <a:lnTo>
                      <a:pt x="1020" y="1332"/>
                    </a:lnTo>
                    <a:lnTo>
                      <a:pt x="992" y="1332"/>
                    </a:lnTo>
                    <a:lnTo>
                      <a:pt x="765" y="1417"/>
                    </a:lnTo>
                    <a:lnTo>
                      <a:pt x="765" y="1361"/>
                    </a:lnTo>
                    <a:lnTo>
                      <a:pt x="623" y="1332"/>
                    </a:lnTo>
                    <a:lnTo>
                      <a:pt x="538" y="1276"/>
                    </a:lnTo>
                    <a:lnTo>
                      <a:pt x="453" y="1276"/>
                    </a:lnTo>
                    <a:lnTo>
                      <a:pt x="425" y="1219"/>
                    </a:lnTo>
                    <a:lnTo>
                      <a:pt x="425" y="1162"/>
                    </a:lnTo>
                    <a:lnTo>
                      <a:pt x="510" y="1106"/>
                    </a:lnTo>
                    <a:lnTo>
                      <a:pt x="482" y="935"/>
                    </a:lnTo>
                    <a:lnTo>
                      <a:pt x="425" y="850"/>
                    </a:lnTo>
                    <a:lnTo>
                      <a:pt x="340" y="907"/>
                    </a:lnTo>
                    <a:lnTo>
                      <a:pt x="312" y="964"/>
                    </a:lnTo>
                    <a:lnTo>
                      <a:pt x="283" y="992"/>
                    </a:lnTo>
                    <a:lnTo>
                      <a:pt x="198" y="964"/>
                    </a:lnTo>
                    <a:lnTo>
                      <a:pt x="226" y="879"/>
                    </a:lnTo>
                    <a:lnTo>
                      <a:pt x="170" y="879"/>
                    </a:lnTo>
                    <a:lnTo>
                      <a:pt x="113" y="907"/>
                    </a:lnTo>
                    <a:lnTo>
                      <a:pt x="56" y="822"/>
                    </a:lnTo>
                    <a:lnTo>
                      <a:pt x="85" y="794"/>
                    </a:lnTo>
                    <a:lnTo>
                      <a:pt x="85" y="709"/>
                    </a:lnTo>
                    <a:lnTo>
                      <a:pt x="0" y="652"/>
                    </a:lnTo>
                    <a:lnTo>
                      <a:pt x="56" y="624"/>
                    </a:lnTo>
                    <a:lnTo>
                      <a:pt x="283" y="567"/>
                    </a:lnTo>
                    <a:lnTo>
                      <a:pt x="340" y="510"/>
                    </a:lnTo>
                    <a:lnTo>
                      <a:pt x="283" y="425"/>
                    </a:lnTo>
                    <a:lnTo>
                      <a:pt x="312" y="340"/>
                    </a:lnTo>
                    <a:lnTo>
                      <a:pt x="283" y="312"/>
                    </a:lnTo>
                    <a:lnTo>
                      <a:pt x="226" y="340"/>
                    </a:lnTo>
                    <a:lnTo>
                      <a:pt x="226" y="255"/>
                    </a:lnTo>
                    <a:lnTo>
                      <a:pt x="283" y="255"/>
                    </a:lnTo>
                    <a:lnTo>
                      <a:pt x="255" y="170"/>
                    </a:lnTo>
                    <a:lnTo>
                      <a:pt x="368" y="142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3" y="85"/>
                    </a:lnTo>
                    <a:lnTo>
                      <a:pt x="680" y="57"/>
                    </a:lnTo>
                    <a:lnTo>
                      <a:pt x="765" y="57"/>
                    </a:lnTo>
                    <a:lnTo>
                      <a:pt x="793" y="142"/>
                    </a:lnTo>
                    <a:lnTo>
                      <a:pt x="935" y="170"/>
                    </a:lnTo>
                    <a:lnTo>
                      <a:pt x="935" y="85"/>
                    </a:lnTo>
                    <a:lnTo>
                      <a:pt x="1020" y="0"/>
                    </a:lnTo>
                    <a:lnTo>
                      <a:pt x="1105" y="0"/>
                    </a:lnTo>
                    <a:lnTo>
                      <a:pt x="1219" y="170"/>
                    </a:lnTo>
                    <a:lnTo>
                      <a:pt x="1162" y="227"/>
                    </a:lnTo>
                    <a:lnTo>
                      <a:pt x="1247" y="227"/>
                    </a:lnTo>
                    <a:lnTo>
                      <a:pt x="1219" y="368"/>
                    </a:lnTo>
                    <a:lnTo>
                      <a:pt x="1020" y="283"/>
                    </a:lnTo>
                    <a:lnTo>
                      <a:pt x="992" y="312"/>
                    </a:lnTo>
                    <a:lnTo>
                      <a:pt x="1190" y="425"/>
                    </a:lnTo>
                    <a:lnTo>
                      <a:pt x="1190" y="482"/>
                    </a:lnTo>
                    <a:lnTo>
                      <a:pt x="1247" y="510"/>
                    </a:lnTo>
                    <a:lnTo>
                      <a:pt x="1219" y="595"/>
                    </a:lnTo>
                    <a:lnTo>
                      <a:pt x="1049" y="567"/>
                    </a:lnTo>
                    <a:lnTo>
                      <a:pt x="1190" y="652"/>
                    </a:lnTo>
                    <a:lnTo>
                      <a:pt x="1134" y="709"/>
                    </a:lnTo>
                    <a:lnTo>
                      <a:pt x="1049" y="709"/>
                    </a:lnTo>
                    <a:lnTo>
                      <a:pt x="1162" y="765"/>
                    </a:lnTo>
                    <a:lnTo>
                      <a:pt x="1134" y="822"/>
                    </a:lnTo>
                    <a:lnTo>
                      <a:pt x="1190" y="850"/>
                    </a:lnTo>
                    <a:lnTo>
                      <a:pt x="1219" y="907"/>
                    </a:lnTo>
                    <a:lnTo>
                      <a:pt x="1162" y="93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457" y="2542"/>
                <a:ext cx="1021" cy="851"/>
              </a:xfrm>
              <a:custGeom>
                <a:avLst/>
                <a:gdLst>
                  <a:gd name="T0" fmla="*/ 851 w 1021"/>
                  <a:gd name="T1" fmla="*/ 0 h 851"/>
                  <a:gd name="T2" fmla="*/ 822 w 1021"/>
                  <a:gd name="T3" fmla="*/ 142 h 851"/>
                  <a:gd name="T4" fmla="*/ 879 w 1021"/>
                  <a:gd name="T5" fmla="*/ 170 h 851"/>
                  <a:gd name="T6" fmla="*/ 851 w 1021"/>
                  <a:gd name="T7" fmla="*/ 199 h 851"/>
                  <a:gd name="T8" fmla="*/ 1021 w 1021"/>
                  <a:gd name="T9" fmla="*/ 255 h 851"/>
                  <a:gd name="T10" fmla="*/ 964 w 1021"/>
                  <a:gd name="T11" fmla="*/ 340 h 851"/>
                  <a:gd name="T12" fmla="*/ 992 w 1021"/>
                  <a:gd name="T13" fmla="*/ 369 h 851"/>
                  <a:gd name="T14" fmla="*/ 992 w 1021"/>
                  <a:gd name="T15" fmla="*/ 454 h 851"/>
                  <a:gd name="T16" fmla="*/ 936 w 1021"/>
                  <a:gd name="T17" fmla="*/ 539 h 851"/>
                  <a:gd name="T18" fmla="*/ 964 w 1021"/>
                  <a:gd name="T19" fmla="*/ 595 h 851"/>
                  <a:gd name="T20" fmla="*/ 879 w 1021"/>
                  <a:gd name="T21" fmla="*/ 680 h 851"/>
                  <a:gd name="T22" fmla="*/ 851 w 1021"/>
                  <a:gd name="T23" fmla="*/ 765 h 851"/>
                  <a:gd name="T24" fmla="*/ 822 w 1021"/>
                  <a:gd name="T25" fmla="*/ 794 h 851"/>
                  <a:gd name="T26" fmla="*/ 737 w 1021"/>
                  <a:gd name="T27" fmla="*/ 765 h 851"/>
                  <a:gd name="T28" fmla="*/ 567 w 1021"/>
                  <a:gd name="T29" fmla="*/ 822 h 851"/>
                  <a:gd name="T30" fmla="*/ 511 w 1021"/>
                  <a:gd name="T31" fmla="*/ 765 h 851"/>
                  <a:gd name="T32" fmla="*/ 397 w 1021"/>
                  <a:gd name="T33" fmla="*/ 851 h 851"/>
                  <a:gd name="T34" fmla="*/ 340 w 1021"/>
                  <a:gd name="T35" fmla="*/ 822 h 851"/>
                  <a:gd name="T36" fmla="*/ 312 w 1021"/>
                  <a:gd name="T37" fmla="*/ 765 h 851"/>
                  <a:gd name="T38" fmla="*/ 170 w 1021"/>
                  <a:gd name="T39" fmla="*/ 709 h 851"/>
                  <a:gd name="T40" fmla="*/ 142 w 1021"/>
                  <a:gd name="T41" fmla="*/ 624 h 851"/>
                  <a:gd name="T42" fmla="*/ 170 w 1021"/>
                  <a:gd name="T43" fmla="*/ 595 h 851"/>
                  <a:gd name="T44" fmla="*/ 0 w 1021"/>
                  <a:gd name="T45" fmla="*/ 340 h 851"/>
                  <a:gd name="T46" fmla="*/ 0 w 1021"/>
                  <a:gd name="T47" fmla="*/ 227 h 851"/>
                  <a:gd name="T48" fmla="*/ 29 w 1021"/>
                  <a:gd name="T49" fmla="*/ 199 h 851"/>
                  <a:gd name="T50" fmla="*/ 57 w 1021"/>
                  <a:gd name="T51" fmla="*/ 227 h 851"/>
                  <a:gd name="T52" fmla="*/ 142 w 1021"/>
                  <a:gd name="T53" fmla="*/ 170 h 851"/>
                  <a:gd name="T54" fmla="*/ 170 w 1021"/>
                  <a:gd name="T55" fmla="*/ 170 h 851"/>
                  <a:gd name="T56" fmla="*/ 227 w 1021"/>
                  <a:gd name="T57" fmla="*/ 227 h 851"/>
                  <a:gd name="T58" fmla="*/ 340 w 1021"/>
                  <a:gd name="T59" fmla="*/ 199 h 851"/>
                  <a:gd name="T60" fmla="*/ 397 w 1021"/>
                  <a:gd name="T61" fmla="*/ 199 h 851"/>
                  <a:gd name="T62" fmla="*/ 425 w 1021"/>
                  <a:gd name="T63" fmla="*/ 142 h 851"/>
                  <a:gd name="T64" fmla="*/ 454 w 1021"/>
                  <a:gd name="T65" fmla="*/ 142 h 851"/>
                  <a:gd name="T66" fmla="*/ 511 w 1021"/>
                  <a:gd name="T67" fmla="*/ 113 h 851"/>
                  <a:gd name="T68" fmla="*/ 567 w 1021"/>
                  <a:gd name="T69" fmla="*/ 113 h 851"/>
                  <a:gd name="T70" fmla="*/ 596 w 1021"/>
                  <a:gd name="T71" fmla="*/ 85 h 851"/>
                  <a:gd name="T72" fmla="*/ 624 w 1021"/>
                  <a:gd name="T73" fmla="*/ 85 h 851"/>
                  <a:gd name="T74" fmla="*/ 652 w 1021"/>
                  <a:gd name="T75" fmla="*/ 28 h 851"/>
                  <a:gd name="T76" fmla="*/ 851 w 1021"/>
                  <a:gd name="T7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1" h="851">
                    <a:moveTo>
                      <a:pt x="851" y="0"/>
                    </a:moveTo>
                    <a:lnTo>
                      <a:pt x="822" y="142"/>
                    </a:lnTo>
                    <a:lnTo>
                      <a:pt x="879" y="170"/>
                    </a:lnTo>
                    <a:lnTo>
                      <a:pt x="851" y="199"/>
                    </a:lnTo>
                    <a:lnTo>
                      <a:pt x="1021" y="255"/>
                    </a:lnTo>
                    <a:lnTo>
                      <a:pt x="964" y="340"/>
                    </a:lnTo>
                    <a:lnTo>
                      <a:pt x="992" y="369"/>
                    </a:lnTo>
                    <a:lnTo>
                      <a:pt x="992" y="454"/>
                    </a:lnTo>
                    <a:lnTo>
                      <a:pt x="936" y="539"/>
                    </a:lnTo>
                    <a:lnTo>
                      <a:pt x="964" y="595"/>
                    </a:lnTo>
                    <a:lnTo>
                      <a:pt x="879" y="680"/>
                    </a:lnTo>
                    <a:lnTo>
                      <a:pt x="851" y="765"/>
                    </a:lnTo>
                    <a:lnTo>
                      <a:pt x="822" y="794"/>
                    </a:lnTo>
                    <a:lnTo>
                      <a:pt x="737" y="765"/>
                    </a:lnTo>
                    <a:lnTo>
                      <a:pt x="567" y="822"/>
                    </a:lnTo>
                    <a:lnTo>
                      <a:pt x="511" y="765"/>
                    </a:lnTo>
                    <a:lnTo>
                      <a:pt x="397" y="851"/>
                    </a:lnTo>
                    <a:lnTo>
                      <a:pt x="340" y="822"/>
                    </a:lnTo>
                    <a:lnTo>
                      <a:pt x="312" y="765"/>
                    </a:lnTo>
                    <a:lnTo>
                      <a:pt x="170" y="709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29" y="199"/>
                    </a:lnTo>
                    <a:lnTo>
                      <a:pt x="57" y="227"/>
                    </a:lnTo>
                    <a:lnTo>
                      <a:pt x="142" y="17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142"/>
                    </a:lnTo>
                    <a:lnTo>
                      <a:pt x="454" y="142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96" y="85"/>
                    </a:lnTo>
                    <a:lnTo>
                      <a:pt x="624" y="85"/>
                    </a:lnTo>
                    <a:lnTo>
                      <a:pt x="652" y="28"/>
                    </a:lnTo>
                    <a:lnTo>
                      <a:pt x="85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5109" y="2003"/>
                <a:ext cx="624" cy="567"/>
              </a:xfrm>
              <a:custGeom>
                <a:avLst/>
                <a:gdLst>
                  <a:gd name="T0" fmla="*/ 0 w 624"/>
                  <a:gd name="T1" fmla="*/ 567 h 567"/>
                  <a:gd name="T2" fmla="*/ 199 w 624"/>
                  <a:gd name="T3" fmla="*/ 539 h 567"/>
                  <a:gd name="T4" fmla="*/ 454 w 624"/>
                  <a:gd name="T5" fmla="*/ 567 h 567"/>
                  <a:gd name="T6" fmla="*/ 482 w 624"/>
                  <a:gd name="T7" fmla="*/ 482 h 567"/>
                  <a:gd name="T8" fmla="*/ 567 w 624"/>
                  <a:gd name="T9" fmla="*/ 426 h 567"/>
                  <a:gd name="T10" fmla="*/ 539 w 624"/>
                  <a:gd name="T11" fmla="*/ 369 h 567"/>
                  <a:gd name="T12" fmla="*/ 539 w 624"/>
                  <a:gd name="T13" fmla="*/ 312 h 567"/>
                  <a:gd name="T14" fmla="*/ 624 w 624"/>
                  <a:gd name="T15" fmla="*/ 256 h 567"/>
                  <a:gd name="T16" fmla="*/ 596 w 624"/>
                  <a:gd name="T17" fmla="*/ 85 h 567"/>
                  <a:gd name="T18" fmla="*/ 539 w 624"/>
                  <a:gd name="T19" fmla="*/ 0 h 567"/>
                  <a:gd name="T20" fmla="*/ 454 w 624"/>
                  <a:gd name="T21" fmla="*/ 57 h 567"/>
                  <a:gd name="T22" fmla="*/ 426 w 624"/>
                  <a:gd name="T23" fmla="*/ 114 h 567"/>
                  <a:gd name="T24" fmla="*/ 397 w 624"/>
                  <a:gd name="T25" fmla="*/ 142 h 567"/>
                  <a:gd name="T26" fmla="*/ 312 w 624"/>
                  <a:gd name="T27" fmla="*/ 114 h 567"/>
                  <a:gd name="T28" fmla="*/ 255 w 624"/>
                  <a:gd name="T29" fmla="*/ 114 h 567"/>
                  <a:gd name="T30" fmla="*/ 227 w 624"/>
                  <a:gd name="T31" fmla="*/ 171 h 567"/>
                  <a:gd name="T32" fmla="*/ 227 w 624"/>
                  <a:gd name="T33" fmla="*/ 199 h 567"/>
                  <a:gd name="T34" fmla="*/ 85 w 624"/>
                  <a:gd name="T35" fmla="*/ 284 h 567"/>
                  <a:gd name="T36" fmla="*/ 57 w 624"/>
                  <a:gd name="T37" fmla="*/ 341 h 567"/>
                  <a:gd name="T38" fmla="*/ 57 w 624"/>
                  <a:gd name="T39" fmla="*/ 397 h 567"/>
                  <a:gd name="T40" fmla="*/ 29 w 624"/>
                  <a:gd name="T41" fmla="*/ 426 h 567"/>
                  <a:gd name="T42" fmla="*/ 29 w 624"/>
                  <a:gd name="T43" fmla="*/ 482 h 567"/>
                  <a:gd name="T44" fmla="*/ 0 w 624"/>
                  <a:gd name="T45" fmla="*/ 511 h 567"/>
                  <a:gd name="T46" fmla="*/ 0 w 624"/>
                  <a:gd name="T4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567">
                    <a:moveTo>
                      <a:pt x="0" y="567"/>
                    </a:moveTo>
                    <a:lnTo>
                      <a:pt x="199" y="539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567" y="426"/>
                    </a:lnTo>
                    <a:lnTo>
                      <a:pt x="539" y="369"/>
                    </a:lnTo>
                    <a:lnTo>
                      <a:pt x="539" y="312"/>
                    </a:lnTo>
                    <a:lnTo>
                      <a:pt x="624" y="256"/>
                    </a:lnTo>
                    <a:lnTo>
                      <a:pt x="596" y="85"/>
                    </a:lnTo>
                    <a:lnTo>
                      <a:pt x="539" y="0"/>
                    </a:lnTo>
                    <a:lnTo>
                      <a:pt x="454" y="57"/>
                    </a:lnTo>
                    <a:lnTo>
                      <a:pt x="426" y="114"/>
                    </a:lnTo>
                    <a:lnTo>
                      <a:pt x="397" y="142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227" y="171"/>
                    </a:lnTo>
                    <a:lnTo>
                      <a:pt x="227" y="199"/>
                    </a:lnTo>
                    <a:lnTo>
                      <a:pt x="85" y="284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29" y="426"/>
                    </a:lnTo>
                    <a:lnTo>
                      <a:pt x="29" y="482"/>
                    </a:lnTo>
                    <a:lnTo>
                      <a:pt x="0" y="511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890" y="1748"/>
                <a:ext cx="1559" cy="1191"/>
              </a:xfrm>
              <a:custGeom>
                <a:avLst/>
                <a:gdLst>
                  <a:gd name="T0" fmla="*/ 255 w 1559"/>
                  <a:gd name="T1" fmla="*/ 652 h 1191"/>
                  <a:gd name="T2" fmla="*/ 170 w 1559"/>
                  <a:gd name="T3" fmla="*/ 766 h 1191"/>
                  <a:gd name="T4" fmla="*/ 85 w 1559"/>
                  <a:gd name="T5" fmla="*/ 964 h 1191"/>
                  <a:gd name="T6" fmla="*/ 0 w 1559"/>
                  <a:gd name="T7" fmla="*/ 1134 h 1191"/>
                  <a:gd name="T8" fmla="*/ 114 w 1559"/>
                  <a:gd name="T9" fmla="*/ 1163 h 1191"/>
                  <a:gd name="T10" fmla="*/ 482 w 1559"/>
                  <a:gd name="T11" fmla="*/ 1106 h 1191"/>
                  <a:gd name="T12" fmla="*/ 567 w 1559"/>
                  <a:gd name="T13" fmla="*/ 1134 h 1191"/>
                  <a:gd name="T14" fmla="*/ 596 w 1559"/>
                  <a:gd name="T15" fmla="*/ 993 h 1191"/>
                  <a:gd name="T16" fmla="*/ 709 w 1559"/>
                  <a:gd name="T17" fmla="*/ 964 h 1191"/>
                  <a:gd name="T18" fmla="*/ 794 w 1559"/>
                  <a:gd name="T19" fmla="*/ 1021 h 1191"/>
                  <a:gd name="T20" fmla="*/ 964 w 1559"/>
                  <a:gd name="T21" fmla="*/ 993 h 1191"/>
                  <a:gd name="T22" fmla="*/ 1021 w 1559"/>
                  <a:gd name="T23" fmla="*/ 936 h 1191"/>
                  <a:gd name="T24" fmla="*/ 1134 w 1559"/>
                  <a:gd name="T25" fmla="*/ 907 h 1191"/>
                  <a:gd name="T26" fmla="*/ 1191 w 1559"/>
                  <a:gd name="T27" fmla="*/ 879 h 1191"/>
                  <a:gd name="T28" fmla="*/ 1219 w 1559"/>
                  <a:gd name="T29" fmla="*/ 766 h 1191"/>
                  <a:gd name="T30" fmla="*/ 1248 w 1559"/>
                  <a:gd name="T31" fmla="*/ 681 h 1191"/>
                  <a:gd name="T32" fmla="*/ 1276 w 1559"/>
                  <a:gd name="T33" fmla="*/ 596 h 1191"/>
                  <a:gd name="T34" fmla="*/ 1446 w 1559"/>
                  <a:gd name="T35" fmla="*/ 454 h 1191"/>
                  <a:gd name="T36" fmla="*/ 1474 w 1559"/>
                  <a:gd name="T37" fmla="*/ 369 h 1191"/>
                  <a:gd name="T38" fmla="*/ 1559 w 1559"/>
                  <a:gd name="T39" fmla="*/ 284 h 1191"/>
                  <a:gd name="T40" fmla="*/ 1446 w 1559"/>
                  <a:gd name="T41" fmla="*/ 312 h 1191"/>
                  <a:gd name="T42" fmla="*/ 1418 w 1559"/>
                  <a:gd name="T43" fmla="*/ 199 h 1191"/>
                  <a:gd name="T44" fmla="*/ 1333 w 1559"/>
                  <a:gd name="T45" fmla="*/ 57 h 1191"/>
                  <a:gd name="T46" fmla="*/ 1361 w 1559"/>
                  <a:gd name="T47" fmla="*/ 0 h 1191"/>
                  <a:gd name="T48" fmla="*/ 1219 w 1559"/>
                  <a:gd name="T49" fmla="*/ 29 h 1191"/>
                  <a:gd name="T50" fmla="*/ 1163 w 1559"/>
                  <a:gd name="T51" fmla="*/ 29 h 1191"/>
                  <a:gd name="T52" fmla="*/ 992 w 1559"/>
                  <a:gd name="T53" fmla="*/ 199 h 1191"/>
                  <a:gd name="T54" fmla="*/ 851 w 1559"/>
                  <a:gd name="T55" fmla="*/ 142 h 1191"/>
                  <a:gd name="T56" fmla="*/ 766 w 1559"/>
                  <a:gd name="T57" fmla="*/ 199 h 1191"/>
                  <a:gd name="T58" fmla="*/ 681 w 1559"/>
                  <a:gd name="T59" fmla="*/ 369 h 1191"/>
                  <a:gd name="T60" fmla="*/ 624 w 1559"/>
                  <a:gd name="T61" fmla="*/ 369 h 1191"/>
                  <a:gd name="T62" fmla="*/ 539 w 1559"/>
                  <a:gd name="T63" fmla="*/ 397 h 1191"/>
                  <a:gd name="T64" fmla="*/ 454 w 1559"/>
                  <a:gd name="T65" fmla="*/ 511 h 1191"/>
                  <a:gd name="T66" fmla="*/ 284 w 1559"/>
                  <a:gd name="T67" fmla="*/ 539 h 1191"/>
                  <a:gd name="T68" fmla="*/ 227 w 1559"/>
                  <a:gd name="T69" fmla="*/ 596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59" h="1191">
                    <a:moveTo>
                      <a:pt x="227" y="596"/>
                    </a:moveTo>
                    <a:lnTo>
                      <a:pt x="255" y="652"/>
                    </a:lnTo>
                    <a:lnTo>
                      <a:pt x="199" y="709"/>
                    </a:lnTo>
                    <a:lnTo>
                      <a:pt x="170" y="766"/>
                    </a:lnTo>
                    <a:lnTo>
                      <a:pt x="57" y="851"/>
                    </a:lnTo>
                    <a:lnTo>
                      <a:pt x="85" y="964"/>
                    </a:lnTo>
                    <a:lnTo>
                      <a:pt x="29" y="1021"/>
                    </a:lnTo>
                    <a:lnTo>
                      <a:pt x="0" y="1134"/>
                    </a:lnTo>
                    <a:lnTo>
                      <a:pt x="57" y="1163"/>
                    </a:lnTo>
                    <a:lnTo>
                      <a:pt x="114" y="1163"/>
                    </a:lnTo>
                    <a:lnTo>
                      <a:pt x="255" y="1106"/>
                    </a:lnTo>
                    <a:lnTo>
                      <a:pt x="482" y="1106"/>
                    </a:lnTo>
                    <a:lnTo>
                      <a:pt x="482" y="1191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596" y="993"/>
                    </a:lnTo>
                    <a:lnTo>
                      <a:pt x="624" y="1021"/>
                    </a:lnTo>
                    <a:lnTo>
                      <a:pt x="709" y="964"/>
                    </a:lnTo>
                    <a:lnTo>
                      <a:pt x="737" y="964"/>
                    </a:lnTo>
                    <a:lnTo>
                      <a:pt x="794" y="1021"/>
                    </a:lnTo>
                    <a:lnTo>
                      <a:pt x="907" y="993"/>
                    </a:lnTo>
                    <a:lnTo>
                      <a:pt x="964" y="993"/>
                    </a:lnTo>
                    <a:lnTo>
                      <a:pt x="992" y="936"/>
                    </a:lnTo>
                    <a:lnTo>
                      <a:pt x="1021" y="936"/>
                    </a:lnTo>
                    <a:lnTo>
                      <a:pt x="1078" y="907"/>
                    </a:lnTo>
                    <a:lnTo>
                      <a:pt x="1134" y="907"/>
                    </a:lnTo>
                    <a:lnTo>
                      <a:pt x="1163" y="879"/>
                    </a:lnTo>
                    <a:lnTo>
                      <a:pt x="1191" y="879"/>
                    </a:lnTo>
                    <a:lnTo>
                      <a:pt x="1219" y="822"/>
                    </a:lnTo>
                    <a:lnTo>
                      <a:pt x="1219" y="766"/>
                    </a:lnTo>
                    <a:lnTo>
                      <a:pt x="1248" y="737"/>
                    </a:lnTo>
                    <a:lnTo>
                      <a:pt x="1248" y="681"/>
                    </a:lnTo>
                    <a:lnTo>
                      <a:pt x="1276" y="652"/>
                    </a:lnTo>
                    <a:lnTo>
                      <a:pt x="1276" y="596"/>
                    </a:lnTo>
                    <a:lnTo>
                      <a:pt x="1304" y="539"/>
                    </a:lnTo>
                    <a:lnTo>
                      <a:pt x="1446" y="454"/>
                    </a:lnTo>
                    <a:lnTo>
                      <a:pt x="1446" y="426"/>
                    </a:lnTo>
                    <a:lnTo>
                      <a:pt x="1474" y="369"/>
                    </a:lnTo>
                    <a:lnTo>
                      <a:pt x="1531" y="369"/>
                    </a:lnTo>
                    <a:lnTo>
                      <a:pt x="1559" y="284"/>
                    </a:lnTo>
                    <a:lnTo>
                      <a:pt x="1503" y="284"/>
                    </a:lnTo>
                    <a:lnTo>
                      <a:pt x="1446" y="312"/>
                    </a:lnTo>
                    <a:lnTo>
                      <a:pt x="1389" y="227"/>
                    </a:lnTo>
                    <a:lnTo>
                      <a:pt x="1418" y="199"/>
                    </a:lnTo>
                    <a:lnTo>
                      <a:pt x="1418" y="114"/>
                    </a:lnTo>
                    <a:lnTo>
                      <a:pt x="1333" y="57"/>
                    </a:lnTo>
                    <a:lnTo>
                      <a:pt x="1389" y="29"/>
                    </a:lnTo>
                    <a:lnTo>
                      <a:pt x="1361" y="0"/>
                    </a:lnTo>
                    <a:lnTo>
                      <a:pt x="1276" y="0"/>
                    </a:lnTo>
                    <a:lnTo>
                      <a:pt x="1219" y="29"/>
                    </a:lnTo>
                    <a:lnTo>
                      <a:pt x="1219" y="57"/>
                    </a:lnTo>
                    <a:lnTo>
                      <a:pt x="1163" y="29"/>
                    </a:lnTo>
                    <a:lnTo>
                      <a:pt x="1021" y="142"/>
                    </a:lnTo>
                    <a:lnTo>
                      <a:pt x="992" y="199"/>
                    </a:lnTo>
                    <a:lnTo>
                      <a:pt x="907" y="142"/>
                    </a:lnTo>
                    <a:lnTo>
                      <a:pt x="851" y="142"/>
                    </a:lnTo>
                    <a:lnTo>
                      <a:pt x="822" y="199"/>
                    </a:lnTo>
                    <a:lnTo>
                      <a:pt x="766" y="199"/>
                    </a:lnTo>
                    <a:lnTo>
                      <a:pt x="766" y="312"/>
                    </a:lnTo>
                    <a:lnTo>
                      <a:pt x="681" y="369"/>
                    </a:lnTo>
                    <a:lnTo>
                      <a:pt x="709" y="397"/>
                    </a:lnTo>
                    <a:lnTo>
                      <a:pt x="624" y="369"/>
                    </a:lnTo>
                    <a:lnTo>
                      <a:pt x="596" y="397"/>
                    </a:lnTo>
                    <a:lnTo>
                      <a:pt x="539" y="397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369" y="482"/>
                    </a:lnTo>
                    <a:lnTo>
                      <a:pt x="284" y="539"/>
                    </a:lnTo>
                    <a:lnTo>
                      <a:pt x="255" y="539"/>
                    </a:lnTo>
                    <a:lnTo>
                      <a:pt x="227" y="5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5081" y="1323"/>
                <a:ext cx="482" cy="454"/>
              </a:xfrm>
              <a:custGeom>
                <a:avLst/>
                <a:gdLst>
                  <a:gd name="T0" fmla="*/ 397 w 482"/>
                  <a:gd name="T1" fmla="*/ 0 h 454"/>
                  <a:gd name="T2" fmla="*/ 425 w 482"/>
                  <a:gd name="T3" fmla="*/ 85 h 454"/>
                  <a:gd name="T4" fmla="*/ 368 w 482"/>
                  <a:gd name="T5" fmla="*/ 85 h 454"/>
                  <a:gd name="T6" fmla="*/ 368 w 482"/>
                  <a:gd name="T7" fmla="*/ 170 h 454"/>
                  <a:gd name="T8" fmla="*/ 425 w 482"/>
                  <a:gd name="T9" fmla="*/ 142 h 454"/>
                  <a:gd name="T10" fmla="*/ 454 w 482"/>
                  <a:gd name="T11" fmla="*/ 170 h 454"/>
                  <a:gd name="T12" fmla="*/ 425 w 482"/>
                  <a:gd name="T13" fmla="*/ 255 h 454"/>
                  <a:gd name="T14" fmla="*/ 482 w 482"/>
                  <a:gd name="T15" fmla="*/ 340 h 454"/>
                  <a:gd name="T16" fmla="*/ 425 w 482"/>
                  <a:gd name="T17" fmla="*/ 397 h 454"/>
                  <a:gd name="T18" fmla="*/ 198 w 482"/>
                  <a:gd name="T19" fmla="*/ 454 h 454"/>
                  <a:gd name="T20" fmla="*/ 170 w 482"/>
                  <a:gd name="T21" fmla="*/ 425 h 454"/>
                  <a:gd name="T22" fmla="*/ 85 w 482"/>
                  <a:gd name="T23" fmla="*/ 425 h 454"/>
                  <a:gd name="T24" fmla="*/ 28 w 482"/>
                  <a:gd name="T25" fmla="*/ 454 h 454"/>
                  <a:gd name="T26" fmla="*/ 0 w 482"/>
                  <a:gd name="T27" fmla="*/ 170 h 454"/>
                  <a:gd name="T28" fmla="*/ 170 w 482"/>
                  <a:gd name="T29" fmla="*/ 57 h 454"/>
                  <a:gd name="T30" fmla="*/ 340 w 482"/>
                  <a:gd name="T31" fmla="*/ 28 h 454"/>
                  <a:gd name="T32" fmla="*/ 397 w 482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2" h="454">
                    <a:moveTo>
                      <a:pt x="397" y="0"/>
                    </a:moveTo>
                    <a:lnTo>
                      <a:pt x="425" y="85"/>
                    </a:lnTo>
                    <a:lnTo>
                      <a:pt x="368" y="85"/>
                    </a:lnTo>
                    <a:lnTo>
                      <a:pt x="368" y="170"/>
                    </a:lnTo>
                    <a:lnTo>
                      <a:pt x="425" y="142"/>
                    </a:lnTo>
                    <a:lnTo>
                      <a:pt x="454" y="170"/>
                    </a:lnTo>
                    <a:lnTo>
                      <a:pt x="425" y="255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198" y="454"/>
                    </a:lnTo>
                    <a:lnTo>
                      <a:pt x="170" y="425"/>
                    </a:lnTo>
                    <a:lnTo>
                      <a:pt x="85" y="425"/>
                    </a:lnTo>
                    <a:lnTo>
                      <a:pt x="28" y="454"/>
                    </a:lnTo>
                    <a:lnTo>
                      <a:pt x="0" y="170"/>
                    </a:lnTo>
                    <a:lnTo>
                      <a:pt x="170" y="57"/>
                    </a:lnTo>
                    <a:lnTo>
                      <a:pt x="340" y="28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3635" y="1465"/>
                <a:ext cx="1474" cy="879"/>
              </a:xfrm>
              <a:custGeom>
                <a:avLst/>
                <a:gdLst>
                  <a:gd name="T0" fmla="*/ 57 w 1474"/>
                  <a:gd name="T1" fmla="*/ 227 h 879"/>
                  <a:gd name="T2" fmla="*/ 85 w 1474"/>
                  <a:gd name="T3" fmla="*/ 255 h 879"/>
                  <a:gd name="T4" fmla="*/ 28 w 1474"/>
                  <a:gd name="T5" fmla="*/ 312 h 879"/>
                  <a:gd name="T6" fmla="*/ 114 w 1474"/>
                  <a:gd name="T7" fmla="*/ 397 h 879"/>
                  <a:gd name="T8" fmla="*/ 114 w 1474"/>
                  <a:gd name="T9" fmla="*/ 482 h 879"/>
                  <a:gd name="T10" fmla="*/ 0 w 1474"/>
                  <a:gd name="T11" fmla="*/ 595 h 879"/>
                  <a:gd name="T12" fmla="*/ 57 w 1474"/>
                  <a:gd name="T13" fmla="*/ 623 h 879"/>
                  <a:gd name="T14" fmla="*/ 57 w 1474"/>
                  <a:gd name="T15" fmla="*/ 680 h 879"/>
                  <a:gd name="T16" fmla="*/ 114 w 1474"/>
                  <a:gd name="T17" fmla="*/ 737 h 879"/>
                  <a:gd name="T18" fmla="*/ 114 w 1474"/>
                  <a:gd name="T19" fmla="*/ 794 h 879"/>
                  <a:gd name="T20" fmla="*/ 142 w 1474"/>
                  <a:gd name="T21" fmla="*/ 850 h 879"/>
                  <a:gd name="T22" fmla="*/ 284 w 1474"/>
                  <a:gd name="T23" fmla="*/ 879 h 879"/>
                  <a:gd name="T24" fmla="*/ 482 w 1474"/>
                  <a:gd name="T25" fmla="*/ 879 h 879"/>
                  <a:gd name="T26" fmla="*/ 510 w 1474"/>
                  <a:gd name="T27" fmla="*/ 822 h 879"/>
                  <a:gd name="T28" fmla="*/ 539 w 1474"/>
                  <a:gd name="T29" fmla="*/ 822 h 879"/>
                  <a:gd name="T30" fmla="*/ 624 w 1474"/>
                  <a:gd name="T31" fmla="*/ 765 h 879"/>
                  <a:gd name="T32" fmla="*/ 709 w 1474"/>
                  <a:gd name="T33" fmla="*/ 794 h 879"/>
                  <a:gd name="T34" fmla="*/ 709 w 1474"/>
                  <a:gd name="T35" fmla="*/ 737 h 879"/>
                  <a:gd name="T36" fmla="*/ 794 w 1474"/>
                  <a:gd name="T37" fmla="*/ 680 h 879"/>
                  <a:gd name="T38" fmla="*/ 851 w 1474"/>
                  <a:gd name="T39" fmla="*/ 680 h 879"/>
                  <a:gd name="T40" fmla="*/ 879 w 1474"/>
                  <a:gd name="T41" fmla="*/ 652 h 879"/>
                  <a:gd name="T42" fmla="*/ 964 w 1474"/>
                  <a:gd name="T43" fmla="*/ 680 h 879"/>
                  <a:gd name="T44" fmla="*/ 936 w 1474"/>
                  <a:gd name="T45" fmla="*/ 652 h 879"/>
                  <a:gd name="T46" fmla="*/ 1021 w 1474"/>
                  <a:gd name="T47" fmla="*/ 595 h 879"/>
                  <a:gd name="T48" fmla="*/ 1021 w 1474"/>
                  <a:gd name="T49" fmla="*/ 482 h 879"/>
                  <a:gd name="T50" fmla="*/ 1049 w 1474"/>
                  <a:gd name="T51" fmla="*/ 482 h 879"/>
                  <a:gd name="T52" fmla="*/ 1077 w 1474"/>
                  <a:gd name="T53" fmla="*/ 482 h 879"/>
                  <a:gd name="T54" fmla="*/ 1106 w 1474"/>
                  <a:gd name="T55" fmla="*/ 425 h 879"/>
                  <a:gd name="T56" fmla="*/ 1162 w 1474"/>
                  <a:gd name="T57" fmla="*/ 425 h 879"/>
                  <a:gd name="T58" fmla="*/ 1247 w 1474"/>
                  <a:gd name="T59" fmla="*/ 482 h 879"/>
                  <a:gd name="T60" fmla="*/ 1276 w 1474"/>
                  <a:gd name="T61" fmla="*/ 425 h 879"/>
                  <a:gd name="T62" fmla="*/ 1418 w 1474"/>
                  <a:gd name="T63" fmla="*/ 312 h 879"/>
                  <a:gd name="T64" fmla="*/ 1474 w 1474"/>
                  <a:gd name="T65" fmla="*/ 340 h 879"/>
                  <a:gd name="T66" fmla="*/ 1474 w 1474"/>
                  <a:gd name="T67" fmla="*/ 312 h 879"/>
                  <a:gd name="T68" fmla="*/ 1446 w 1474"/>
                  <a:gd name="T69" fmla="*/ 28 h 879"/>
                  <a:gd name="T70" fmla="*/ 1418 w 1474"/>
                  <a:gd name="T71" fmla="*/ 0 h 879"/>
                  <a:gd name="T72" fmla="*/ 1304 w 1474"/>
                  <a:gd name="T73" fmla="*/ 28 h 879"/>
                  <a:gd name="T74" fmla="*/ 1021 w 1474"/>
                  <a:gd name="T75" fmla="*/ 28 h 879"/>
                  <a:gd name="T76" fmla="*/ 1021 w 1474"/>
                  <a:gd name="T77" fmla="*/ 142 h 879"/>
                  <a:gd name="T78" fmla="*/ 964 w 1474"/>
                  <a:gd name="T79" fmla="*/ 170 h 879"/>
                  <a:gd name="T80" fmla="*/ 879 w 1474"/>
                  <a:gd name="T81" fmla="*/ 170 h 879"/>
                  <a:gd name="T82" fmla="*/ 624 w 1474"/>
                  <a:gd name="T83" fmla="*/ 170 h 879"/>
                  <a:gd name="T84" fmla="*/ 454 w 1474"/>
                  <a:gd name="T85" fmla="*/ 142 h 879"/>
                  <a:gd name="T86" fmla="*/ 340 w 1474"/>
                  <a:gd name="T87" fmla="*/ 198 h 879"/>
                  <a:gd name="T88" fmla="*/ 57 w 1474"/>
                  <a:gd name="T89" fmla="*/ 22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4" h="879">
                    <a:moveTo>
                      <a:pt x="57" y="227"/>
                    </a:moveTo>
                    <a:lnTo>
                      <a:pt x="85" y="255"/>
                    </a:lnTo>
                    <a:lnTo>
                      <a:pt x="28" y="312"/>
                    </a:lnTo>
                    <a:lnTo>
                      <a:pt x="114" y="397"/>
                    </a:lnTo>
                    <a:lnTo>
                      <a:pt x="114" y="482"/>
                    </a:lnTo>
                    <a:lnTo>
                      <a:pt x="0" y="595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4" y="737"/>
                    </a:lnTo>
                    <a:lnTo>
                      <a:pt x="114" y="794"/>
                    </a:lnTo>
                    <a:lnTo>
                      <a:pt x="142" y="850"/>
                    </a:lnTo>
                    <a:lnTo>
                      <a:pt x="284" y="879"/>
                    </a:lnTo>
                    <a:lnTo>
                      <a:pt x="482" y="879"/>
                    </a:lnTo>
                    <a:lnTo>
                      <a:pt x="510" y="822"/>
                    </a:lnTo>
                    <a:lnTo>
                      <a:pt x="539" y="822"/>
                    </a:lnTo>
                    <a:lnTo>
                      <a:pt x="624" y="765"/>
                    </a:lnTo>
                    <a:lnTo>
                      <a:pt x="709" y="794"/>
                    </a:lnTo>
                    <a:lnTo>
                      <a:pt x="709" y="737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964" y="680"/>
                    </a:lnTo>
                    <a:lnTo>
                      <a:pt x="936" y="652"/>
                    </a:lnTo>
                    <a:lnTo>
                      <a:pt x="1021" y="595"/>
                    </a:lnTo>
                    <a:lnTo>
                      <a:pt x="1021" y="482"/>
                    </a:lnTo>
                    <a:lnTo>
                      <a:pt x="1049" y="482"/>
                    </a:lnTo>
                    <a:lnTo>
                      <a:pt x="1077" y="482"/>
                    </a:lnTo>
                    <a:lnTo>
                      <a:pt x="1106" y="425"/>
                    </a:lnTo>
                    <a:lnTo>
                      <a:pt x="1162" y="425"/>
                    </a:lnTo>
                    <a:lnTo>
                      <a:pt x="1247" y="482"/>
                    </a:lnTo>
                    <a:lnTo>
                      <a:pt x="1276" y="425"/>
                    </a:lnTo>
                    <a:lnTo>
                      <a:pt x="1418" y="312"/>
                    </a:lnTo>
                    <a:lnTo>
                      <a:pt x="1474" y="340"/>
                    </a:lnTo>
                    <a:lnTo>
                      <a:pt x="1474" y="312"/>
                    </a:lnTo>
                    <a:lnTo>
                      <a:pt x="1446" y="28"/>
                    </a:lnTo>
                    <a:lnTo>
                      <a:pt x="1418" y="0"/>
                    </a:lnTo>
                    <a:lnTo>
                      <a:pt x="1304" y="28"/>
                    </a:lnTo>
                    <a:lnTo>
                      <a:pt x="1021" y="28"/>
                    </a:lnTo>
                    <a:lnTo>
                      <a:pt x="1021" y="142"/>
                    </a:lnTo>
                    <a:lnTo>
                      <a:pt x="964" y="170"/>
                    </a:lnTo>
                    <a:lnTo>
                      <a:pt x="879" y="170"/>
                    </a:lnTo>
                    <a:lnTo>
                      <a:pt x="624" y="170"/>
                    </a:lnTo>
                    <a:lnTo>
                      <a:pt x="454" y="142"/>
                    </a:lnTo>
                    <a:lnTo>
                      <a:pt x="340" y="198"/>
                    </a:lnTo>
                    <a:lnTo>
                      <a:pt x="5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3635" y="699"/>
                <a:ext cx="1474" cy="993"/>
              </a:xfrm>
              <a:custGeom>
                <a:avLst/>
                <a:gdLst>
                  <a:gd name="T0" fmla="*/ 199 w 1474"/>
                  <a:gd name="T1" fmla="*/ 85 h 993"/>
                  <a:gd name="T2" fmla="*/ 312 w 1474"/>
                  <a:gd name="T3" fmla="*/ 199 h 993"/>
                  <a:gd name="T4" fmla="*/ 284 w 1474"/>
                  <a:gd name="T5" fmla="*/ 255 h 993"/>
                  <a:gd name="T6" fmla="*/ 255 w 1474"/>
                  <a:gd name="T7" fmla="*/ 369 h 993"/>
                  <a:gd name="T8" fmla="*/ 199 w 1474"/>
                  <a:gd name="T9" fmla="*/ 397 h 993"/>
                  <a:gd name="T10" fmla="*/ 199 w 1474"/>
                  <a:gd name="T11" fmla="*/ 567 h 993"/>
                  <a:gd name="T12" fmla="*/ 114 w 1474"/>
                  <a:gd name="T13" fmla="*/ 596 h 993"/>
                  <a:gd name="T14" fmla="*/ 114 w 1474"/>
                  <a:gd name="T15" fmla="*/ 709 h 993"/>
                  <a:gd name="T16" fmla="*/ 28 w 1474"/>
                  <a:gd name="T17" fmla="*/ 794 h 993"/>
                  <a:gd name="T18" fmla="*/ 0 w 1474"/>
                  <a:gd name="T19" fmla="*/ 851 h 993"/>
                  <a:gd name="T20" fmla="*/ 57 w 1474"/>
                  <a:gd name="T21" fmla="*/ 993 h 993"/>
                  <a:gd name="T22" fmla="*/ 340 w 1474"/>
                  <a:gd name="T23" fmla="*/ 964 h 993"/>
                  <a:gd name="T24" fmla="*/ 454 w 1474"/>
                  <a:gd name="T25" fmla="*/ 908 h 993"/>
                  <a:gd name="T26" fmla="*/ 624 w 1474"/>
                  <a:gd name="T27" fmla="*/ 936 h 993"/>
                  <a:gd name="T28" fmla="*/ 964 w 1474"/>
                  <a:gd name="T29" fmla="*/ 936 h 993"/>
                  <a:gd name="T30" fmla="*/ 1021 w 1474"/>
                  <a:gd name="T31" fmla="*/ 908 h 993"/>
                  <a:gd name="T32" fmla="*/ 1021 w 1474"/>
                  <a:gd name="T33" fmla="*/ 794 h 993"/>
                  <a:gd name="T34" fmla="*/ 1304 w 1474"/>
                  <a:gd name="T35" fmla="*/ 794 h 993"/>
                  <a:gd name="T36" fmla="*/ 1418 w 1474"/>
                  <a:gd name="T37" fmla="*/ 766 h 993"/>
                  <a:gd name="T38" fmla="*/ 1446 w 1474"/>
                  <a:gd name="T39" fmla="*/ 794 h 993"/>
                  <a:gd name="T40" fmla="*/ 1418 w 1474"/>
                  <a:gd name="T41" fmla="*/ 652 h 993"/>
                  <a:gd name="T42" fmla="*/ 1474 w 1474"/>
                  <a:gd name="T43" fmla="*/ 652 h 993"/>
                  <a:gd name="T44" fmla="*/ 1446 w 1474"/>
                  <a:gd name="T45" fmla="*/ 567 h 993"/>
                  <a:gd name="T46" fmla="*/ 1418 w 1474"/>
                  <a:gd name="T47" fmla="*/ 567 h 993"/>
                  <a:gd name="T48" fmla="*/ 1333 w 1474"/>
                  <a:gd name="T49" fmla="*/ 482 h 993"/>
                  <a:gd name="T50" fmla="*/ 1304 w 1474"/>
                  <a:gd name="T51" fmla="*/ 426 h 993"/>
                  <a:gd name="T52" fmla="*/ 1361 w 1474"/>
                  <a:gd name="T53" fmla="*/ 397 h 993"/>
                  <a:gd name="T54" fmla="*/ 1276 w 1474"/>
                  <a:gd name="T55" fmla="*/ 284 h 993"/>
                  <a:gd name="T56" fmla="*/ 1247 w 1474"/>
                  <a:gd name="T57" fmla="*/ 227 h 993"/>
                  <a:gd name="T58" fmla="*/ 1304 w 1474"/>
                  <a:gd name="T59" fmla="*/ 114 h 993"/>
                  <a:gd name="T60" fmla="*/ 1219 w 1474"/>
                  <a:gd name="T61" fmla="*/ 29 h 993"/>
                  <a:gd name="T62" fmla="*/ 1134 w 1474"/>
                  <a:gd name="T63" fmla="*/ 0 h 993"/>
                  <a:gd name="T64" fmla="*/ 1106 w 1474"/>
                  <a:gd name="T65" fmla="*/ 114 h 993"/>
                  <a:gd name="T66" fmla="*/ 879 w 1474"/>
                  <a:gd name="T67" fmla="*/ 85 h 993"/>
                  <a:gd name="T68" fmla="*/ 851 w 1474"/>
                  <a:gd name="T69" fmla="*/ 142 h 993"/>
                  <a:gd name="T70" fmla="*/ 766 w 1474"/>
                  <a:gd name="T71" fmla="*/ 142 h 993"/>
                  <a:gd name="T72" fmla="*/ 766 w 1474"/>
                  <a:gd name="T73" fmla="*/ 57 h 993"/>
                  <a:gd name="T74" fmla="*/ 709 w 1474"/>
                  <a:gd name="T75" fmla="*/ 57 h 993"/>
                  <a:gd name="T76" fmla="*/ 652 w 1474"/>
                  <a:gd name="T77" fmla="*/ 85 h 993"/>
                  <a:gd name="T78" fmla="*/ 595 w 1474"/>
                  <a:gd name="T79" fmla="*/ 29 h 993"/>
                  <a:gd name="T80" fmla="*/ 510 w 1474"/>
                  <a:gd name="T81" fmla="*/ 29 h 993"/>
                  <a:gd name="T82" fmla="*/ 482 w 1474"/>
                  <a:gd name="T83" fmla="*/ 57 h 993"/>
                  <a:gd name="T84" fmla="*/ 312 w 1474"/>
                  <a:gd name="T85" fmla="*/ 57 h 993"/>
                  <a:gd name="T86" fmla="*/ 199 w 1474"/>
                  <a:gd name="T87" fmla="*/ 85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4" h="993">
                    <a:moveTo>
                      <a:pt x="199" y="85"/>
                    </a:moveTo>
                    <a:lnTo>
                      <a:pt x="312" y="199"/>
                    </a:lnTo>
                    <a:lnTo>
                      <a:pt x="284" y="255"/>
                    </a:lnTo>
                    <a:lnTo>
                      <a:pt x="255" y="369"/>
                    </a:lnTo>
                    <a:lnTo>
                      <a:pt x="199" y="397"/>
                    </a:lnTo>
                    <a:lnTo>
                      <a:pt x="199" y="567"/>
                    </a:lnTo>
                    <a:lnTo>
                      <a:pt x="114" y="596"/>
                    </a:lnTo>
                    <a:lnTo>
                      <a:pt x="114" y="709"/>
                    </a:lnTo>
                    <a:lnTo>
                      <a:pt x="28" y="794"/>
                    </a:lnTo>
                    <a:lnTo>
                      <a:pt x="0" y="851"/>
                    </a:lnTo>
                    <a:lnTo>
                      <a:pt x="57" y="993"/>
                    </a:lnTo>
                    <a:lnTo>
                      <a:pt x="340" y="964"/>
                    </a:lnTo>
                    <a:lnTo>
                      <a:pt x="454" y="908"/>
                    </a:lnTo>
                    <a:lnTo>
                      <a:pt x="624" y="936"/>
                    </a:lnTo>
                    <a:lnTo>
                      <a:pt x="964" y="936"/>
                    </a:lnTo>
                    <a:lnTo>
                      <a:pt x="1021" y="908"/>
                    </a:lnTo>
                    <a:lnTo>
                      <a:pt x="1021" y="794"/>
                    </a:lnTo>
                    <a:lnTo>
                      <a:pt x="1304" y="794"/>
                    </a:lnTo>
                    <a:lnTo>
                      <a:pt x="1418" y="766"/>
                    </a:lnTo>
                    <a:lnTo>
                      <a:pt x="1446" y="794"/>
                    </a:lnTo>
                    <a:lnTo>
                      <a:pt x="1418" y="652"/>
                    </a:lnTo>
                    <a:lnTo>
                      <a:pt x="1474" y="652"/>
                    </a:lnTo>
                    <a:lnTo>
                      <a:pt x="1446" y="567"/>
                    </a:lnTo>
                    <a:lnTo>
                      <a:pt x="1418" y="567"/>
                    </a:lnTo>
                    <a:lnTo>
                      <a:pt x="1333" y="482"/>
                    </a:lnTo>
                    <a:lnTo>
                      <a:pt x="1304" y="426"/>
                    </a:lnTo>
                    <a:lnTo>
                      <a:pt x="1361" y="397"/>
                    </a:lnTo>
                    <a:lnTo>
                      <a:pt x="1276" y="284"/>
                    </a:lnTo>
                    <a:lnTo>
                      <a:pt x="1247" y="227"/>
                    </a:lnTo>
                    <a:lnTo>
                      <a:pt x="1304" y="114"/>
                    </a:lnTo>
                    <a:lnTo>
                      <a:pt x="1219" y="29"/>
                    </a:lnTo>
                    <a:lnTo>
                      <a:pt x="1134" y="0"/>
                    </a:lnTo>
                    <a:lnTo>
                      <a:pt x="1106" y="114"/>
                    </a:lnTo>
                    <a:lnTo>
                      <a:pt x="879" y="85"/>
                    </a:lnTo>
                    <a:lnTo>
                      <a:pt x="851" y="142"/>
                    </a:lnTo>
                    <a:lnTo>
                      <a:pt x="766" y="142"/>
                    </a:lnTo>
                    <a:lnTo>
                      <a:pt x="766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29"/>
                    </a:lnTo>
                    <a:lnTo>
                      <a:pt x="510" y="29"/>
                    </a:lnTo>
                    <a:lnTo>
                      <a:pt x="482" y="57"/>
                    </a:lnTo>
                    <a:lnTo>
                      <a:pt x="312" y="57"/>
                    </a:lnTo>
                    <a:lnTo>
                      <a:pt x="199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4882" y="813"/>
                <a:ext cx="596" cy="680"/>
              </a:xfrm>
              <a:custGeom>
                <a:avLst/>
                <a:gdLst>
                  <a:gd name="T0" fmla="*/ 57 w 596"/>
                  <a:gd name="T1" fmla="*/ 0 h 680"/>
                  <a:gd name="T2" fmla="*/ 0 w 596"/>
                  <a:gd name="T3" fmla="*/ 113 h 680"/>
                  <a:gd name="T4" fmla="*/ 29 w 596"/>
                  <a:gd name="T5" fmla="*/ 170 h 680"/>
                  <a:gd name="T6" fmla="*/ 114 w 596"/>
                  <a:gd name="T7" fmla="*/ 283 h 680"/>
                  <a:gd name="T8" fmla="*/ 57 w 596"/>
                  <a:gd name="T9" fmla="*/ 312 h 680"/>
                  <a:gd name="T10" fmla="*/ 86 w 596"/>
                  <a:gd name="T11" fmla="*/ 368 h 680"/>
                  <a:gd name="T12" fmla="*/ 171 w 596"/>
                  <a:gd name="T13" fmla="*/ 453 h 680"/>
                  <a:gd name="T14" fmla="*/ 199 w 596"/>
                  <a:gd name="T15" fmla="*/ 453 h 680"/>
                  <a:gd name="T16" fmla="*/ 227 w 596"/>
                  <a:gd name="T17" fmla="*/ 538 h 680"/>
                  <a:gd name="T18" fmla="*/ 171 w 596"/>
                  <a:gd name="T19" fmla="*/ 538 h 680"/>
                  <a:gd name="T20" fmla="*/ 199 w 596"/>
                  <a:gd name="T21" fmla="*/ 680 h 680"/>
                  <a:gd name="T22" fmla="*/ 369 w 596"/>
                  <a:gd name="T23" fmla="*/ 567 h 680"/>
                  <a:gd name="T24" fmla="*/ 539 w 596"/>
                  <a:gd name="T25" fmla="*/ 538 h 680"/>
                  <a:gd name="T26" fmla="*/ 596 w 596"/>
                  <a:gd name="T27" fmla="*/ 510 h 680"/>
                  <a:gd name="T28" fmla="*/ 596 w 596"/>
                  <a:gd name="T29" fmla="*/ 453 h 680"/>
                  <a:gd name="T30" fmla="*/ 511 w 596"/>
                  <a:gd name="T31" fmla="*/ 482 h 680"/>
                  <a:gd name="T32" fmla="*/ 426 w 596"/>
                  <a:gd name="T33" fmla="*/ 368 h 680"/>
                  <a:gd name="T34" fmla="*/ 426 w 596"/>
                  <a:gd name="T35" fmla="*/ 283 h 680"/>
                  <a:gd name="T36" fmla="*/ 341 w 596"/>
                  <a:gd name="T37" fmla="*/ 113 h 680"/>
                  <a:gd name="T38" fmla="*/ 284 w 596"/>
                  <a:gd name="T39" fmla="*/ 113 h 680"/>
                  <a:gd name="T40" fmla="*/ 227 w 596"/>
                  <a:gd name="T41" fmla="*/ 28 h 680"/>
                  <a:gd name="T42" fmla="*/ 171 w 596"/>
                  <a:gd name="T43" fmla="*/ 85 h 680"/>
                  <a:gd name="T44" fmla="*/ 114 w 596"/>
                  <a:gd name="T45" fmla="*/ 85 h 680"/>
                  <a:gd name="T46" fmla="*/ 114 w 596"/>
                  <a:gd name="T47" fmla="*/ 0 h 680"/>
                  <a:gd name="T48" fmla="*/ 57 w 596"/>
                  <a:gd name="T4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6" h="680">
                    <a:moveTo>
                      <a:pt x="57" y="0"/>
                    </a:moveTo>
                    <a:lnTo>
                      <a:pt x="0" y="113"/>
                    </a:lnTo>
                    <a:lnTo>
                      <a:pt x="29" y="170"/>
                    </a:lnTo>
                    <a:lnTo>
                      <a:pt x="114" y="283"/>
                    </a:lnTo>
                    <a:lnTo>
                      <a:pt x="57" y="312"/>
                    </a:lnTo>
                    <a:lnTo>
                      <a:pt x="86" y="368"/>
                    </a:lnTo>
                    <a:lnTo>
                      <a:pt x="171" y="453"/>
                    </a:lnTo>
                    <a:lnTo>
                      <a:pt x="199" y="453"/>
                    </a:lnTo>
                    <a:lnTo>
                      <a:pt x="227" y="538"/>
                    </a:lnTo>
                    <a:lnTo>
                      <a:pt x="171" y="538"/>
                    </a:lnTo>
                    <a:lnTo>
                      <a:pt x="199" y="680"/>
                    </a:lnTo>
                    <a:lnTo>
                      <a:pt x="369" y="567"/>
                    </a:lnTo>
                    <a:lnTo>
                      <a:pt x="539" y="538"/>
                    </a:lnTo>
                    <a:lnTo>
                      <a:pt x="596" y="510"/>
                    </a:lnTo>
                    <a:lnTo>
                      <a:pt x="596" y="453"/>
                    </a:lnTo>
                    <a:lnTo>
                      <a:pt x="511" y="482"/>
                    </a:lnTo>
                    <a:lnTo>
                      <a:pt x="426" y="368"/>
                    </a:lnTo>
                    <a:lnTo>
                      <a:pt x="426" y="283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27" y="28"/>
                    </a:lnTo>
                    <a:lnTo>
                      <a:pt x="171" y="85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5478" y="1011"/>
                <a:ext cx="510" cy="312"/>
              </a:xfrm>
              <a:custGeom>
                <a:avLst/>
                <a:gdLst>
                  <a:gd name="T0" fmla="*/ 0 w 510"/>
                  <a:gd name="T1" fmla="*/ 255 h 312"/>
                  <a:gd name="T2" fmla="*/ 0 w 510"/>
                  <a:gd name="T3" fmla="*/ 312 h 312"/>
                  <a:gd name="T4" fmla="*/ 113 w 510"/>
                  <a:gd name="T5" fmla="*/ 284 h 312"/>
                  <a:gd name="T6" fmla="*/ 198 w 510"/>
                  <a:gd name="T7" fmla="*/ 312 h 312"/>
                  <a:gd name="T8" fmla="*/ 312 w 510"/>
                  <a:gd name="T9" fmla="*/ 312 h 312"/>
                  <a:gd name="T10" fmla="*/ 312 w 510"/>
                  <a:gd name="T11" fmla="*/ 227 h 312"/>
                  <a:gd name="T12" fmla="*/ 368 w 510"/>
                  <a:gd name="T13" fmla="*/ 227 h 312"/>
                  <a:gd name="T14" fmla="*/ 425 w 510"/>
                  <a:gd name="T15" fmla="*/ 199 h 312"/>
                  <a:gd name="T16" fmla="*/ 510 w 510"/>
                  <a:gd name="T17" fmla="*/ 199 h 312"/>
                  <a:gd name="T18" fmla="*/ 482 w 510"/>
                  <a:gd name="T19" fmla="*/ 114 h 312"/>
                  <a:gd name="T20" fmla="*/ 368 w 510"/>
                  <a:gd name="T21" fmla="*/ 29 h 312"/>
                  <a:gd name="T22" fmla="*/ 170 w 510"/>
                  <a:gd name="T23" fmla="*/ 0 h 312"/>
                  <a:gd name="T24" fmla="*/ 113 w 510"/>
                  <a:gd name="T25" fmla="*/ 57 h 312"/>
                  <a:gd name="T26" fmla="*/ 113 w 510"/>
                  <a:gd name="T27" fmla="*/ 142 h 312"/>
                  <a:gd name="T28" fmla="*/ 85 w 510"/>
                  <a:gd name="T29" fmla="*/ 142 h 312"/>
                  <a:gd name="T30" fmla="*/ 85 w 510"/>
                  <a:gd name="T31" fmla="*/ 227 h 312"/>
                  <a:gd name="T32" fmla="*/ 0 w 510"/>
                  <a:gd name="T33" fmla="*/ 25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312">
                    <a:moveTo>
                      <a:pt x="0" y="255"/>
                    </a:moveTo>
                    <a:lnTo>
                      <a:pt x="0" y="312"/>
                    </a:lnTo>
                    <a:lnTo>
                      <a:pt x="113" y="284"/>
                    </a:lnTo>
                    <a:lnTo>
                      <a:pt x="198" y="312"/>
                    </a:lnTo>
                    <a:lnTo>
                      <a:pt x="312" y="312"/>
                    </a:lnTo>
                    <a:lnTo>
                      <a:pt x="312" y="227"/>
                    </a:lnTo>
                    <a:lnTo>
                      <a:pt x="368" y="227"/>
                    </a:lnTo>
                    <a:lnTo>
                      <a:pt x="425" y="199"/>
                    </a:lnTo>
                    <a:lnTo>
                      <a:pt x="510" y="199"/>
                    </a:lnTo>
                    <a:lnTo>
                      <a:pt x="482" y="114"/>
                    </a:lnTo>
                    <a:lnTo>
                      <a:pt x="368" y="29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113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0" y="25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5960" y="1040"/>
                <a:ext cx="283" cy="283"/>
              </a:xfrm>
              <a:custGeom>
                <a:avLst/>
                <a:gdLst>
                  <a:gd name="T0" fmla="*/ 56 w 283"/>
                  <a:gd name="T1" fmla="*/ 28 h 283"/>
                  <a:gd name="T2" fmla="*/ 0 w 283"/>
                  <a:gd name="T3" fmla="*/ 85 h 283"/>
                  <a:gd name="T4" fmla="*/ 28 w 283"/>
                  <a:gd name="T5" fmla="*/ 170 h 283"/>
                  <a:gd name="T6" fmla="*/ 56 w 283"/>
                  <a:gd name="T7" fmla="*/ 255 h 283"/>
                  <a:gd name="T8" fmla="*/ 198 w 283"/>
                  <a:gd name="T9" fmla="*/ 283 h 283"/>
                  <a:gd name="T10" fmla="*/ 198 w 283"/>
                  <a:gd name="T11" fmla="*/ 198 h 283"/>
                  <a:gd name="T12" fmla="*/ 283 w 283"/>
                  <a:gd name="T13" fmla="*/ 113 h 283"/>
                  <a:gd name="T14" fmla="*/ 255 w 283"/>
                  <a:gd name="T15" fmla="*/ 85 h 283"/>
                  <a:gd name="T16" fmla="*/ 283 w 283"/>
                  <a:gd name="T17" fmla="*/ 28 h 283"/>
                  <a:gd name="T18" fmla="*/ 198 w 283"/>
                  <a:gd name="T19" fmla="*/ 0 h 283"/>
                  <a:gd name="T20" fmla="*/ 142 w 283"/>
                  <a:gd name="T21" fmla="*/ 28 h 283"/>
                  <a:gd name="T22" fmla="*/ 56 w 283"/>
                  <a:gd name="T2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283">
                    <a:moveTo>
                      <a:pt x="56" y="28"/>
                    </a:moveTo>
                    <a:lnTo>
                      <a:pt x="0" y="85"/>
                    </a:lnTo>
                    <a:lnTo>
                      <a:pt x="28" y="170"/>
                    </a:lnTo>
                    <a:lnTo>
                      <a:pt x="56" y="255"/>
                    </a:lnTo>
                    <a:lnTo>
                      <a:pt x="198" y="283"/>
                    </a:lnTo>
                    <a:lnTo>
                      <a:pt x="198" y="198"/>
                    </a:lnTo>
                    <a:lnTo>
                      <a:pt x="283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0"/>
                    </a:lnTo>
                    <a:lnTo>
                      <a:pt x="142" y="28"/>
                    </a:lnTo>
                    <a:lnTo>
                      <a:pt x="56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6158" y="954"/>
                <a:ext cx="425" cy="369"/>
              </a:xfrm>
              <a:custGeom>
                <a:avLst/>
                <a:gdLst>
                  <a:gd name="T0" fmla="*/ 284 w 425"/>
                  <a:gd name="T1" fmla="*/ 369 h 369"/>
                  <a:gd name="T2" fmla="*/ 170 w 425"/>
                  <a:gd name="T3" fmla="*/ 199 h 369"/>
                  <a:gd name="T4" fmla="*/ 85 w 425"/>
                  <a:gd name="T5" fmla="*/ 199 h 369"/>
                  <a:gd name="T6" fmla="*/ 57 w 425"/>
                  <a:gd name="T7" fmla="*/ 171 h 369"/>
                  <a:gd name="T8" fmla="*/ 85 w 425"/>
                  <a:gd name="T9" fmla="*/ 114 h 369"/>
                  <a:gd name="T10" fmla="*/ 0 w 425"/>
                  <a:gd name="T11" fmla="*/ 86 h 369"/>
                  <a:gd name="T12" fmla="*/ 0 w 425"/>
                  <a:gd name="T13" fmla="*/ 57 h 369"/>
                  <a:gd name="T14" fmla="*/ 29 w 425"/>
                  <a:gd name="T15" fmla="*/ 29 h 369"/>
                  <a:gd name="T16" fmla="*/ 57 w 425"/>
                  <a:gd name="T17" fmla="*/ 0 h 369"/>
                  <a:gd name="T18" fmla="*/ 114 w 425"/>
                  <a:gd name="T19" fmla="*/ 0 h 369"/>
                  <a:gd name="T20" fmla="*/ 170 w 425"/>
                  <a:gd name="T21" fmla="*/ 29 h 369"/>
                  <a:gd name="T22" fmla="*/ 170 w 425"/>
                  <a:gd name="T23" fmla="*/ 57 h 369"/>
                  <a:gd name="T24" fmla="*/ 284 w 425"/>
                  <a:gd name="T25" fmla="*/ 57 h 369"/>
                  <a:gd name="T26" fmla="*/ 369 w 425"/>
                  <a:gd name="T27" fmla="*/ 86 h 369"/>
                  <a:gd name="T28" fmla="*/ 425 w 425"/>
                  <a:gd name="T29" fmla="*/ 142 h 369"/>
                  <a:gd name="T30" fmla="*/ 425 w 425"/>
                  <a:gd name="T31" fmla="*/ 227 h 369"/>
                  <a:gd name="T32" fmla="*/ 397 w 425"/>
                  <a:gd name="T33" fmla="*/ 227 h 369"/>
                  <a:gd name="T34" fmla="*/ 369 w 425"/>
                  <a:gd name="T35" fmla="*/ 256 h 369"/>
                  <a:gd name="T36" fmla="*/ 312 w 425"/>
                  <a:gd name="T37" fmla="*/ 227 h 369"/>
                  <a:gd name="T38" fmla="*/ 284 w 425"/>
                  <a:gd name="T39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5" h="369">
                    <a:moveTo>
                      <a:pt x="284" y="369"/>
                    </a:moveTo>
                    <a:lnTo>
                      <a:pt x="170" y="199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85" y="114"/>
                    </a:lnTo>
                    <a:lnTo>
                      <a:pt x="0" y="86"/>
                    </a:lnTo>
                    <a:lnTo>
                      <a:pt x="0" y="57"/>
                    </a:lnTo>
                    <a:lnTo>
                      <a:pt x="29" y="29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369" y="86"/>
                    </a:lnTo>
                    <a:lnTo>
                      <a:pt x="425" y="142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369" y="256"/>
                    </a:lnTo>
                    <a:lnTo>
                      <a:pt x="312" y="227"/>
                    </a:lnTo>
                    <a:lnTo>
                      <a:pt x="284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5223" y="671"/>
                <a:ext cx="425" cy="624"/>
              </a:xfrm>
              <a:custGeom>
                <a:avLst/>
                <a:gdLst>
                  <a:gd name="T0" fmla="*/ 425 w 425"/>
                  <a:gd name="T1" fmla="*/ 340 h 624"/>
                  <a:gd name="T2" fmla="*/ 368 w 425"/>
                  <a:gd name="T3" fmla="*/ 397 h 624"/>
                  <a:gd name="T4" fmla="*/ 368 w 425"/>
                  <a:gd name="T5" fmla="*/ 482 h 624"/>
                  <a:gd name="T6" fmla="*/ 340 w 425"/>
                  <a:gd name="T7" fmla="*/ 482 h 624"/>
                  <a:gd name="T8" fmla="*/ 340 w 425"/>
                  <a:gd name="T9" fmla="*/ 567 h 624"/>
                  <a:gd name="T10" fmla="*/ 255 w 425"/>
                  <a:gd name="T11" fmla="*/ 595 h 624"/>
                  <a:gd name="T12" fmla="*/ 170 w 425"/>
                  <a:gd name="T13" fmla="*/ 624 h 624"/>
                  <a:gd name="T14" fmla="*/ 85 w 425"/>
                  <a:gd name="T15" fmla="*/ 510 h 624"/>
                  <a:gd name="T16" fmla="*/ 85 w 425"/>
                  <a:gd name="T17" fmla="*/ 425 h 624"/>
                  <a:gd name="T18" fmla="*/ 0 w 425"/>
                  <a:gd name="T19" fmla="*/ 255 h 624"/>
                  <a:gd name="T20" fmla="*/ 28 w 425"/>
                  <a:gd name="T21" fmla="*/ 198 h 624"/>
                  <a:gd name="T22" fmla="*/ 85 w 425"/>
                  <a:gd name="T23" fmla="*/ 198 h 624"/>
                  <a:gd name="T24" fmla="*/ 85 w 425"/>
                  <a:gd name="T25" fmla="*/ 142 h 624"/>
                  <a:gd name="T26" fmla="*/ 56 w 425"/>
                  <a:gd name="T27" fmla="*/ 57 h 624"/>
                  <a:gd name="T28" fmla="*/ 113 w 425"/>
                  <a:gd name="T29" fmla="*/ 28 h 624"/>
                  <a:gd name="T30" fmla="*/ 113 w 425"/>
                  <a:gd name="T31" fmla="*/ 0 h 624"/>
                  <a:gd name="T32" fmla="*/ 226 w 425"/>
                  <a:gd name="T33" fmla="*/ 0 h 624"/>
                  <a:gd name="T34" fmla="*/ 226 w 425"/>
                  <a:gd name="T35" fmla="*/ 28 h 624"/>
                  <a:gd name="T36" fmla="*/ 283 w 425"/>
                  <a:gd name="T37" fmla="*/ 113 h 624"/>
                  <a:gd name="T38" fmla="*/ 397 w 425"/>
                  <a:gd name="T39" fmla="*/ 85 h 624"/>
                  <a:gd name="T40" fmla="*/ 425 w 425"/>
                  <a:gd name="T41" fmla="*/ 170 h 624"/>
                  <a:gd name="T42" fmla="*/ 425 w 425"/>
                  <a:gd name="T43" fmla="*/ 34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5" h="624">
                    <a:moveTo>
                      <a:pt x="425" y="340"/>
                    </a:moveTo>
                    <a:lnTo>
                      <a:pt x="368" y="397"/>
                    </a:lnTo>
                    <a:lnTo>
                      <a:pt x="368" y="482"/>
                    </a:lnTo>
                    <a:lnTo>
                      <a:pt x="340" y="482"/>
                    </a:lnTo>
                    <a:lnTo>
                      <a:pt x="340" y="567"/>
                    </a:lnTo>
                    <a:lnTo>
                      <a:pt x="255" y="595"/>
                    </a:lnTo>
                    <a:lnTo>
                      <a:pt x="170" y="624"/>
                    </a:lnTo>
                    <a:lnTo>
                      <a:pt x="85" y="510"/>
                    </a:lnTo>
                    <a:lnTo>
                      <a:pt x="85" y="42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98"/>
                    </a:lnTo>
                    <a:lnTo>
                      <a:pt x="85" y="142"/>
                    </a:lnTo>
                    <a:lnTo>
                      <a:pt x="56" y="57"/>
                    </a:lnTo>
                    <a:lnTo>
                      <a:pt x="113" y="28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28"/>
                    </a:lnTo>
                    <a:lnTo>
                      <a:pt x="283" y="113"/>
                    </a:lnTo>
                    <a:lnTo>
                      <a:pt x="397" y="85"/>
                    </a:lnTo>
                    <a:lnTo>
                      <a:pt x="425" y="170"/>
                    </a:lnTo>
                    <a:lnTo>
                      <a:pt x="425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5336" y="186"/>
                <a:ext cx="1361" cy="939"/>
              </a:xfrm>
              <a:custGeom>
                <a:avLst/>
                <a:gdLst>
                  <a:gd name="T0" fmla="*/ 0 w 1361"/>
                  <a:gd name="T1" fmla="*/ 485 h 939"/>
                  <a:gd name="T2" fmla="*/ 113 w 1361"/>
                  <a:gd name="T3" fmla="*/ 485 h 939"/>
                  <a:gd name="T4" fmla="*/ 113 w 1361"/>
                  <a:gd name="T5" fmla="*/ 513 h 939"/>
                  <a:gd name="T6" fmla="*/ 170 w 1361"/>
                  <a:gd name="T7" fmla="*/ 598 h 939"/>
                  <a:gd name="T8" fmla="*/ 284 w 1361"/>
                  <a:gd name="T9" fmla="*/ 570 h 939"/>
                  <a:gd name="T10" fmla="*/ 312 w 1361"/>
                  <a:gd name="T11" fmla="*/ 655 h 939"/>
                  <a:gd name="T12" fmla="*/ 312 w 1361"/>
                  <a:gd name="T13" fmla="*/ 797 h 939"/>
                  <a:gd name="T14" fmla="*/ 312 w 1361"/>
                  <a:gd name="T15" fmla="*/ 825 h 939"/>
                  <a:gd name="T16" fmla="*/ 510 w 1361"/>
                  <a:gd name="T17" fmla="*/ 854 h 939"/>
                  <a:gd name="T18" fmla="*/ 624 w 1361"/>
                  <a:gd name="T19" fmla="*/ 939 h 939"/>
                  <a:gd name="T20" fmla="*/ 680 w 1361"/>
                  <a:gd name="T21" fmla="*/ 882 h 939"/>
                  <a:gd name="T22" fmla="*/ 766 w 1361"/>
                  <a:gd name="T23" fmla="*/ 882 h 939"/>
                  <a:gd name="T24" fmla="*/ 822 w 1361"/>
                  <a:gd name="T25" fmla="*/ 854 h 939"/>
                  <a:gd name="T26" fmla="*/ 822 w 1361"/>
                  <a:gd name="T27" fmla="*/ 825 h 939"/>
                  <a:gd name="T28" fmla="*/ 879 w 1361"/>
                  <a:gd name="T29" fmla="*/ 768 h 939"/>
                  <a:gd name="T30" fmla="*/ 936 w 1361"/>
                  <a:gd name="T31" fmla="*/ 768 h 939"/>
                  <a:gd name="T32" fmla="*/ 992 w 1361"/>
                  <a:gd name="T33" fmla="*/ 797 h 939"/>
                  <a:gd name="T34" fmla="*/ 992 w 1361"/>
                  <a:gd name="T35" fmla="*/ 825 h 939"/>
                  <a:gd name="T36" fmla="*/ 1106 w 1361"/>
                  <a:gd name="T37" fmla="*/ 825 h 939"/>
                  <a:gd name="T38" fmla="*/ 1191 w 1361"/>
                  <a:gd name="T39" fmla="*/ 854 h 939"/>
                  <a:gd name="T40" fmla="*/ 1361 w 1361"/>
                  <a:gd name="T41" fmla="*/ 542 h 939"/>
                  <a:gd name="T42" fmla="*/ 1247 w 1361"/>
                  <a:gd name="T43" fmla="*/ 542 h 939"/>
                  <a:gd name="T44" fmla="*/ 1219 w 1361"/>
                  <a:gd name="T45" fmla="*/ 513 h 939"/>
                  <a:gd name="T46" fmla="*/ 1276 w 1361"/>
                  <a:gd name="T47" fmla="*/ 315 h 939"/>
                  <a:gd name="T48" fmla="*/ 1361 w 1361"/>
                  <a:gd name="T49" fmla="*/ 88 h 939"/>
                  <a:gd name="T50" fmla="*/ 1276 w 1361"/>
                  <a:gd name="T51" fmla="*/ 145 h 939"/>
                  <a:gd name="T52" fmla="*/ 1191 w 1361"/>
                  <a:gd name="T53" fmla="*/ 145 h 939"/>
                  <a:gd name="T54" fmla="*/ 1191 w 1361"/>
                  <a:gd name="T55" fmla="*/ 88 h 939"/>
                  <a:gd name="T56" fmla="*/ 1186 w 1361"/>
                  <a:gd name="T57" fmla="*/ 9 h 939"/>
                  <a:gd name="T58" fmla="*/ 1099 w 1361"/>
                  <a:gd name="T59" fmla="*/ 0 h 939"/>
                  <a:gd name="T60" fmla="*/ 1021 w 1361"/>
                  <a:gd name="T61" fmla="*/ 88 h 939"/>
                  <a:gd name="T62" fmla="*/ 879 w 1361"/>
                  <a:gd name="T63" fmla="*/ 88 h 939"/>
                  <a:gd name="T64" fmla="*/ 851 w 1361"/>
                  <a:gd name="T65" fmla="*/ 145 h 939"/>
                  <a:gd name="T66" fmla="*/ 879 w 1361"/>
                  <a:gd name="T67" fmla="*/ 201 h 939"/>
                  <a:gd name="T68" fmla="*/ 851 w 1361"/>
                  <a:gd name="T69" fmla="*/ 230 h 939"/>
                  <a:gd name="T70" fmla="*/ 680 w 1361"/>
                  <a:gd name="T71" fmla="*/ 201 h 939"/>
                  <a:gd name="T72" fmla="*/ 454 w 1361"/>
                  <a:gd name="T73" fmla="*/ 173 h 939"/>
                  <a:gd name="T74" fmla="*/ 284 w 1361"/>
                  <a:gd name="T75" fmla="*/ 287 h 939"/>
                  <a:gd name="T76" fmla="*/ 227 w 1361"/>
                  <a:gd name="T77" fmla="*/ 372 h 939"/>
                  <a:gd name="T78" fmla="*/ 28 w 1361"/>
                  <a:gd name="T79" fmla="*/ 343 h 939"/>
                  <a:gd name="T80" fmla="*/ 0 w 1361"/>
                  <a:gd name="T81" fmla="*/ 485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61" h="939">
                    <a:moveTo>
                      <a:pt x="0" y="485"/>
                    </a:moveTo>
                    <a:lnTo>
                      <a:pt x="113" y="485"/>
                    </a:lnTo>
                    <a:lnTo>
                      <a:pt x="113" y="513"/>
                    </a:lnTo>
                    <a:lnTo>
                      <a:pt x="170" y="598"/>
                    </a:lnTo>
                    <a:lnTo>
                      <a:pt x="284" y="570"/>
                    </a:lnTo>
                    <a:lnTo>
                      <a:pt x="312" y="655"/>
                    </a:lnTo>
                    <a:lnTo>
                      <a:pt x="312" y="797"/>
                    </a:lnTo>
                    <a:lnTo>
                      <a:pt x="312" y="825"/>
                    </a:lnTo>
                    <a:lnTo>
                      <a:pt x="510" y="854"/>
                    </a:lnTo>
                    <a:lnTo>
                      <a:pt x="624" y="939"/>
                    </a:lnTo>
                    <a:lnTo>
                      <a:pt x="680" y="882"/>
                    </a:lnTo>
                    <a:lnTo>
                      <a:pt x="766" y="882"/>
                    </a:lnTo>
                    <a:lnTo>
                      <a:pt x="822" y="854"/>
                    </a:lnTo>
                    <a:lnTo>
                      <a:pt x="822" y="825"/>
                    </a:lnTo>
                    <a:lnTo>
                      <a:pt x="879" y="768"/>
                    </a:lnTo>
                    <a:lnTo>
                      <a:pt x="936" y="768"/>
                    </a:lnTo>
                    <a:lnTo>
                      <a:pt x="992" y="797"/>
                    </a:lnTo>
                    <a:lnTo>
                      <a:pt x="992" y="825"/>
                    </a:lnTo>
                    <a:lnTo>
                      <a:pt x="1106" y="825"/>
                    </a:lnTo>
                    <a:lnTo>
                      <a:pt x="1191" y="854"/>
                    </a:lnTo>
                    <a:lnTo>
                      <a:pt x="1361" y="542"/>
                    </a:lnTo>
                    <a:lnTo>
                      <a:pt x="1247" y="542"/>
                    </a:lnTo>
                    <a:lnTo>
                      <a:pt x="1219" y="513"/>
                    </a:lnTo>
                    <a:lnTo>
                      <a:pt x="1276" y="315"/>
                    </a:lnTo>
                    <a:lnTo>
                      <a:pt x="1361" y="88"/>
                    </a:lnTo>
                    <a:lnTo>
                      <a:pt x="1276" y="145"/>
                    </a:lnTo>
                    <a:lnTo>
                      <a:pt x="1191" y="145"/>
                    </a:lnTo>
                    <a:lnTo>
                      <a:pt x="1191" y="88"/>
                    </a:lnTo>
                    <a:lnTo>
                      <a:pt x="1186" y="9"/>
                    </a:lnTo>
                    <a:lnTo>
                      <a:pt x="1099" y="0"/>
                    </a:lnTo>
                    <a:lnTo>
                      <a:pt x="1021" y="88"/>
                    </a:lnTo>
                    <a:lnTo>
                      <a:pt x="879" y="88"/>
                    </a:lnTo>
                    <a:lnTo>
                      <a:pt x="851" y="145"/>
                    </a:lnTo>
                    <a:lnTo>
                      <a:pt x="879" y="201"/>
                    </a:lnTo>
                    <a:lnTo>
                      <a:pt x="851" y="230"/>
                    </a:lnTo>
                    <a:lnTo>
                      <a:pt x="680" y="201"/>
                    </a:lnTo>
                    <a:lnTo>
                      <a:pt x="454" y="173"/>
                    </a:lnTo>
                    <a:lnTo>
                      <a:pt x="284" y="287"/>
                    </a:lnTo>
                    <a:lnTo>
                      <a:pt x="227" y="372"/>
                    </a:lnTo>
                    <a:lnTo>
                      <a:pt x="28" y="343"/>
                    </a:lnTo>
                    <a:lnTo>
                      <a:pt x="0" y="4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6725" y="3251"/>
                <a:ext cx="114" cy="11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0 w 114"/>
                  <a:gd name="T5" fmla="*/ 85 h 113"/>
                  <a:gd name="T6" fmla="*/ 57 w 114"/>
                  <a:gd name="T7" fmla="*/ 113 h 113"/>
                  <a:gd name="T8" fmla="*/ 114 w 114"/>
                  <a:gd name="T9" fmla="*/ 56 h 113"/>
                  <a:gd name="T10" fmla="*/ 85 w 114"/>
                  <a:gd name="T11" fmla="*/ 0 h 113"/>
                  <a:gd name="T12" fmla="*/ 57 w 11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4" y="56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6895" y="3222"/>
                <a:ext cx="85" cy="85"/>
              </a:xfrm>
              <a:custGeom>
                <a:avLst/>
                <a:gdLst>
                  <a:gd name="T0" fmla="*/ 0 w 85"/>
                  <a:gd name="T1" fmla="*/ 29 h 85"/>
                  <a:gd name="T2" fmla="*/ 0 w 85"/>
                  <a:gd name="T3" fmla="*/ 85 h 85"/>
                  <a:gd name="T4" fmla="*/ 57 w 85"/>
                  <a:gd name="T5" fmla="*/ 57 h 85"/>
                  <a:gd name="T6" fmla="*/ 85 w 85"/>
                  <a:gd name="T7" fmla="*/ 0 h 85"/>
                  <a:gd name="T8" fmla="*/ 29 w 85"/>
                  <a:gd name="T9" fmla="*/ 0 h 85"/>
                  <a:gd name="T10" fmla="*/ 0 w 85"/>
                  <a:gd name="T11" fmla="*/ 2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29"/>
                    </a:moveTo>
                    <a:lnTo>
                      <a:pt x="0" y="85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29" y="0"/>
                    </a:lnTo>
                    <a:lnTo>
                      <a:pt x="0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4542" y="5802"/>
                <a:ext cx="85" cy="85"/>
              </a:xfrm>
              <a:custGeom>
                <a:avLst/>
                <a:gdLst>
                  <a:gd name="T0" fmla="*/ 29 w 85"/>
                  <a:gd name="T1" fmla="*/ 0 h 85"/>
                  <a:gd name="T2" fmla="*/ 0 w 85"/>
                  <a:gd name="T3" fmla="*/ 57 h 85"/>
                  <a:gd name="T4" fmla="*/ 85 w 85"/>
                  <a:gd name="T5" fmla="*/ 85 h 85"/>
                  <a:gd name="T6" fmla="*/ 85 w 85"/>
                  <a:gd name="T7" fmla="*/ 29 h 85"/>
                  <a:gd name="T8" fmla="*/ 29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29" y="0"/>
                    </a:moveTo>
                    <a:lnTo>
                      <a:pt x="0" y="57"/>
                    </a:lnTo>
                    <a:lnTo>
                      <a:pt x="85" y="85"/>
                    </a:lnTo>
                    <a:lnTo>
                      <a:pt x="85" y="29"/>
                    </a:lnTo>
                    <a:lnTo>
                      <a:pt x="2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619469" y="982861"/>
              <a:ext cx="9202299" cy="7206894"/>
              <a:chOff x="1619469" y="982861"/>
              <a:chExt cx="9202299" cy="7206894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9003333" y="2667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徳島市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9366870" y="982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鳴門市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2587171" y="29904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東みよし町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911714" y="384363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つるぎ町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73476" y="1225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板野町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7812098" y="1676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上板町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63439" y="16010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藍住町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9309210" y="1908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北島町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10079257" y="1643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松茂町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349435" y="78819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海陽町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786813" y="65629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美波町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829769" y="7258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牟岐町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6076607" y="580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那賀町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7098473" y="35927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神山町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058151" y="2370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石井町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8068014" y="356641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佐那河内村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349435" y="2883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吉野川市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648670" y="17480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阿波市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092889" y="2437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8668544" y="4151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85515" y="4574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上勝町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147688" y="34521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美馬市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27638" y="4808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856788" y="35022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小松島市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1619469" y="41887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028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295275"/>
            <a:ext cx="12242800" cy="9050338"/>
            <a:chOff x="279400" y="295275"/>
            <a:chExt cx="12242800" cy="9050338"/>
          </a:xfrm>
        </p:grpSpPr>
        <p:grpSp>
          <p:nvGrpSpPr>
            <p:cNvPr id="12216" name="Group 952"/>
            <p:cNvGrpSpPr>
              <a:grpSpLocks/>
            </p:cNvGrpSpPr>
            <p:nvPr/>
          </p:nvGrpSpPr>
          <p:grpSpPr bwMode="auto">
            <a:xfrm>
              <a:off x="279400" y="295275"/>
              <a:ext cx="12242800" cy="9050338"/>
              <a:chOff x="176" y="186"/>
              <a:chExt cx="7712" cy="5701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176" y="1550"/>
                <a:ext cx="2893" cy="2324"/>
              </a:xfrm>
              <a:custGeom>
                <a:avLst/>
                <a:gdLst>
                  <a:gd name="T0" fmla="*/ 2297 w 2892"/>
                  <a:gd name="T1" fmla="*/ 2069 h 2324"/>
                  <a:gd name="T2" fmla="*/ 2183 w 2892"/>
                  <a:gd name="T3" fmla="*/ 1928 h 2324"/>
                  <a:gd name="T4" fmla="*/ 1957 w 2892"/>
                  <a:gd name="T5" fmla="*/ 2013 h 2324"/>
                  <a:gd name="T6" fmla="*/ 1928 w 2892"/>
                  <a:gd name="T7" fmla="*/ 2239 h 2324"/>
                  <a:gd name="T8" fmla="*/ 1701 w 2892"/>
                  <a:gd name="T9" fmla="*/ 2324 h 2324"/>
                  <a:gd name="T10" fmla="*/ 1588 w 2892"/>
                  <a:gd name="T11" fmla="*/ 2183 h 2324"/>
                  <a:gd name="T12" fmla="*/ 1446 w 2892"/>
                  <a:gd name="T13" fmla="*/ 2211 h 2324"/>
                  <a:gd name="T14" fmla="*/ 1276 w 2892"/>
                  <a:gd name="T15" fmla="*/ 1956 h 2324"/>
                  <a:gd name="T16" fmla="*/ 1163 w 2892"/>
                  <a:gd name="T17" fmla="*/ 1871 h 2324"/>
                  <a:gd name="T18" fmla="*/ 879 w 2892"/>
                  <a:gd name="T19" fmla="*/ 1956 h 2324"/>
                  <a:gd name="T20" fmla="*/ 681 w 2892"/>
                  <a:gd name="T21" fmla="*/ 1928 h 2324"/>
                  <a:gd name="T22" fmla="*/ 539 w 2892"/>
                  <a:gd name="T23" fmla="*/ 1899 h 2324"/>
                  <a:gd name="T24" fmla="*/ 312 w 2892"/>
                  <a:gd name="T25" fmla="*/ 1843 h 2324"/>
                  <a:gd name="T26" fmla="*/ 142 w 2892"/>
                  <a:gd name="T27" fmla="*/ 1786 h 2324"/>
                  <a:gd name="T28" fmla="*/ 29 w 2892"/>
                  <a:gd name="T29" fmla="*/ 1701 h 2324"/>
                  <a:gd name="T30" fmla="*/ 0 w 2892"/>
                  <a:gd name="T31" fmla="*/ 1559 h 2324"/>
                  <a:gd name="T32" fmla="*/ 114 w 2892"/>
                  <a:gd name="T33" fmla="*/ 1361 h 2324"/>
                  <a:gd name="T34" fmla="*/ 199 w 2892"/>
                  <a:gd name="T35" fmla="*/ 1247 h 2324"/>
                  <a:gd name="T36" fmla="*/ 114 w 2892"/>
                  <a:gd name="T37" fmla="*/ 1191 h 2324"/>
                  <a:gd name="T38" fmla="*/ 199 w 2892"/>
                  <a:gd name="T39" fmla="*/ 992 h 2324"/>
                  <a:gd name="T40" fmla="*/ 171 w 2892"/>
                  <a:gd name="T41" fmla="*/ 907 h 2324"/>
                  <a:gd name="T42" fmla="*/ 199 w 2892"/>
                  <a:gd name="T43" fmla="*/ 822 h 2324"/>
                  <a:gd name="T44" fmla="*/ 199 w 2892"/>
                  <a:gd name="T45" fmla="*/ 624 h 2324"/>
                  <a:gd name="T46" fmla="*/ 312 w 2892"/>
                  <a:gd name="T47" fmla="*/ 482 h 2324"/>
                  <a:gd name="T48" fmla="*/ 454 w 2892"/>
                  <a:gd name="T49" fmla="*/ 453 h 2324"/>
                  <a:gd name="T50" fmla="*/ 539 w 2892"/>
                  <a:gd name="T51" fmla="*/ 227 h 2324"/>
                  <a:gd name="T52" fmla="*/ 709 w 2892"/>
                  <a:gd name="T53" fmla="*/ 57 h 2324"/>
                  <a:gd name="T54" fmla="*/ 908 w 2892"/>
                  <a:gd name="T55" fmla="*/ 0 h 2324"/>
                  <a:gd name="T56" fmla="*/ 1078 w 2892"/>
                  <a:gd name="T57" fmla="*/ 57 h 2324"/>
                  <a:gd name="T58" fmla="*/ 1333 w 2892"/>
                  <a:gd name="T59" fmla="*/ 255 h 2324"/>
                  <a:gd name="T60" fmla="*/ 1503 w 2892"/>
                  <a:gd name="T61" fmla="*/ 340 h 2324"/>
                  <a:gd name="T62" fmla="*/ 1588 w 2892"/>
                  <a:gd name="T63" fmla="*/ 453 h 2324"/>
                  <a:gd name="T64" fmla="*/ 1758 w 2892"/>
                  <a:gd name="T65" fmla="*/ 850 h 2324"/>
                  <a:gd name="T66" fmla="*/ 2042 w 2892"/>
                  <a:gd name="T67" fmla="*/ 935 h 2324"/>
                  <a:gd name="T68" fmla="*/ 2127 w 2892"/>
                  <a:gd name="T69" fmla="*/ 1077 h 2324"/>
                  <a:gd name="T70" fmla="*/ 2155 w 2892"/>
                  <a:gd name="T71" fmla="*/ 1247 h 2324"/>
                  <a:gd name="T72" fmla="*/ 2268 w 2892"/>
                  <a:gd name="T73" fmla="*/ 1361 h 2324"/>
                  <a:gd name="T74" fmla="*/ 2524 w 2892"/>
                  <a:gd name="T75" fmla="*/ 1417 h 2324"/>
                  <a:gd name="T76" fmla="*/ 2552 w 2892"/>
                  <a:gd name="T77" fmla="*/ 1559 h 2324"/>
                  <a:gd name="T78" fmla="*/ 2779 w 2892"/>
                  <a:gd name="T79" fmla="*/ 1672 h 2324"/>
                  <a:gd name="T80" fmla="*/ 2892 w 2892"/>
                  <a:gd name="T81" fmla="*/ 1786 h 2324"/>
                  <a:gd name="T82" fmla="*/ 2779 w 2892"/>
                  <a:gd name="T83" fmla="*/ 1843 h 2324"/>
                  <a:gd name="T84" fmla="*/ 2524 w 2892"/>
                  <a:gd name="T85" fmla="*/ 1928 h 2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892" h="2324">
                    <a:moveTo>
                      <a:pt x="2495" y="2013"/>
                    </a:moveTo>
                    <a:lnTo>
                      <a:pt x="2297" y="2069"/>
                    </a:lnTo>
                    <a:lnTo>
                      <a:pt x="2212" y="2013"/>
                    </a:lnTo>
                    <a:lnTo>
                      <a:pt x="2183" y="1928"/>
                    </a:lnTo>
                    <a:lnTo>
                      <a:pt x="2098" y="1928"/>
                    </a:lnTo>
                    <a:lnTo>
                      <a:pt x="1957" y="2013"/>
                    </a:lnTo>
                    <a:lnTo>
                      <a:pt x="1985" y="2183"/>
                    </a:lnTo>
                    <a:lnTo>
                      <a:pt x="1928" y="2239"/>
                    </a:lnTo>
                    <a:lnTo>
                      <a:pt x="1758" y="2239"/>
                    </a:lnTo>
                    <a:lnTo>
                      <a:pt x="1701" y="2324"/>
                    </a:lnTo>
                    <a:lnTo>
                      <a:pt x="1645" y="2296"/>
                    </a:lnTo>
                    <a:lnTo>
                      <a:pt x="1588" y="2183"/>
                    </a:lnTo>
                    <a:lnTo>
                      <a:pt x="1560" y="2211"/>
                    </a:lnTo>
                    <a:lnTo>
                      <a:pt x="1446" y="2211"/>
                    </a:lnTo>
                    <a:lnTo>
                      <a:pt x="1333" y="1984"/>
                    </a:lnTo>
                    <a:lnTo>
                      <a:pt x="1276" y="1956"/>
                    </a:lnTo>
                    <a:lnTo>
                      <a:pt x="1219" y="1843"/>
                    </a:lnTo>
                    <a:lnTo>
                      <a:pt x="1163" y="1871"/>
                    </a:lnTo>
                    <a:lnTo>
                      <a:pt x="1078" y="1956"/>
                    </a:lnTo>
                    <a:lnTo>
                      <a:pt x="879" y="1956"/>
                    </a:lnTo>
                    <a:lnTo>
                      <a:pt x="851" y="1871"/>
                    </a:lnTo>
                    <a:lnTo>
                      <a:pt x="681" y="1928"/>
                    </a:lnTo>
                    <a:lnTo>
                      <a:pt x="624" y="1956"/>
                    </a:lnTo>
                    <a:lnTo>
                      <a:pt x="539" y="1899"/>
                    </a:lnTo>
                    <a:lnTo>
                      <a:pt x="567" y="1843"/>
                    </a:lnTo>
                    <a:lnTo>
                      <a:pt x="312" y="1843"/>
                    </a:lnTo>
                    <a:lnTo>
                      <a:pt x="256" y="1757"/>
                    </a:lnTo>
                    <a:lnTo>
                      <a:pt x="142" y="1786"/>
                    </a:lnTo>
                    <a:lnTo>
                      <a:pt x="114" y="1729"/>
                    </a:lnTo>
                    <a:lnTo>
                      <a:pt x="29" y="1701"/>
                    </a:lnTo>
                    <a:lnTo>
                      <a:pt x="29" y="1616"/>
                    </a:lnTo>
                    <a:lnTo>
                      <a:pt x="0" y="1559"/>
                    </a:lnTo>
                    <a:lnTo>
                      <a:pt x="142" y="1502"/>
                    </a:lnTo>
                    <a:lnTo>
                      <a:pt x="114" y="1361"/>
                    </a:lnTo>
                    <a:lnTo>
                      <a:pt x="227" y="1304"/>
                    </a:lnTo>
                    <a:lnTo>
                      <a:pt x="199" y="1247"/>
                    </a:lnTo>
                    <a:lnTo>
                      <a:pt x="142" y="1247"/>
                    </a:lnTo>
                    <a:lnTo>
                      <a:pt x="114" y="1191"/>
                    </a:lnTo>
                    <a:lnTo>
                      <a:pt x="256" y="1049"/>
                    </a:lnTo>
                    <a:lnTo>
                      <a:pt x="199" y="992"/>
                    </a:lnTo>
                    <a:lnTo>
                      <a:pt x="256" y="907"/>
                    </a:lnTo>
                    <a:lnTo>
                      <a:pt x="171" y="907"/>
                    </a:lnTo>
                    <a:lnTo>
                      <a:pt x="142" y="879"/>
                    </a:lnTo>
                    <a:lnTo>
                      <a:pt x="199" y="822"/>
                    </a:lnTo>
                    <a:lnTo>
                      <a:pt x="114" y="737"/>
                    </a:lnTo>
                    <a:lnTo>
                      <a:pt x="199" y="624"/>
                    </a:lnTo>
                    <a:lnTo>
                      <a:pt x="142" y="567"/>
                    </a:lnTo>
                    <a:lnTo>
                      <a:pt x="312" y="482"/>
                    </a:lnTo>
                    <a:lnTo>
                      <a:pt x="369" y="510"/>
                    </a:lnTo>
                    <a:lnTo>
                      <a:pt x="454" y="453"/>
                    </a:lnTo>
                    <a:lnTo>
                      <a:pt x="426" y="340"/>
                    </a:lnTo>
                    <a:lnTo>
                      <a:pt x="539" y="227"/>
                    </a:lnTo>
                    <a:lnTo>
                      <a:pt x="681" y="142"/>
                    </a:lnTo>
                    <a:lnTo>
                      <a:pt x="709" y="57"/>
                    </a:lnTo>
                    <a:lnTo>
                      <a:pt x="851" y="0"/>
                    </a:lnTo>
                    <a:lnTo>
                      <a:pt x="908" y="0"/>
                    </a:lnTo>
                    <a:lnTo>
                      <a:pt x="964" y="85"/>
                    </a:lnTo>
                    <a:lnTo>
                      <a:pt x="1078" y="57"/>
                    </a:lnTo>
                    <a:lnTo>
                      <a:pt x="1219" y="170"/>
                    </a:lnTo>
                    <a:lnTo>
                      <a:pt x="1333" y="255"/>
                    </a:lnTo>
                    <a:lnTo>
                      <a:pt x="1305" y="340"/>
                    </a:lnTo>
                    <a:lnTo>
                      <a:pt x="1503" y="340"/>
                    </a:lnTo>
                    <a:lnTo>
                      <a:pt x="1588" y="397"/>
                    </a:lnTo>
                    <a:lnTo>
                      <a:pt x="1588" y="453"/>
                    </a:lnTo>
                    <a:lnTo>
                      <a:pt x="1701" y="680"/>
                    </a:lnTo>
                    <a:lnTo>
                      <a:pt x="1758" y="850"/>
                    </a:lnTo>
                    <a:lnTo>
                      <a:pt x="1957" y="822"/>
                    </a:lnTo>
                    <a:lnTo>
                      <a:pt x="2042" y="935"/>
                    </a:lnTo>
                    <a:lnTo>
                      <a:pt x="2127" y="935"/>
                    </a:lnTo>
                    <a:lnTo>
                      <a:pt x="2127" y="1077"/>
                    </a:lnTo>
                    <a:lnTo>
                      <a:pt x="2070" y="1105"/>
                    </a:lnTo>
                    <a:lnTo>
                      <a:pt x="2155" y="1247"/>
                    </a:lnTo>
                    <a:lnTo>
                      <a:pt x="2325" y="1276"/>
                    </a:lnTo>
                    <a:lnTo>
                      <a:pt x="2268" y="1361"/>
                    </a:lnTo>
                    <a:lnTo>
                      <a:pt x="2439" y="1446"/>
                    </a:lnTo>
                    <a:lnTo>
                      <a:pt x="2524" y="1417"/>
                    </a:lnTo>
                    <a:lnTo>
                      <a:pt x="2609" y="1446"/>
                    </a:lnTo>
                    <a:lnTo>
                      <a:pt x="2552" y="1559"/>
                    </a:lnTo>
                    <a:lnTo>
                      <a:pt x="2609" y="1672"/>
                    </a:lnTo>
                    <a:lnTo>
                      <a:pt x="2779" y="1672"/>
                    </a:lnTo>
                    <a:lnTo>
                      <a:pt x="2864" y="1644"/>
                    </a:lnTo>
                    <a:lnTo>
                      <a:pt x="2892" y="1786"/>
                    </a:lnTo>
                    <a:lnTo>
                      <a:pt x="2835" y="1871"/>
                    </a:lnTo>
                    <a:lnTo>
                      <a:pt x="2779" y="1843"/>
                    </a:lnTo>
                    <a:lnTo>
                      <a:pt x="2609" y="1956"/>
                    </a:lnTo>
                    <a:lnTo>
                      <a:pt x="2524" y="1928"/>
                    </a:lnTo>
                    <a:lnTo>
                      <a:pt x="2495" y="20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5591" y="4980"/>
                <a:ext cx="227" cy="170"/>
              </a:xfrm>
              <a:custGeom>
                <a:avLst/>
                <a:gdLst>
                  <a:gd name="T0" fmla="*/ 85 w 227"/>
                  <a:gd name="T1" fmla="*/ 0 h 170"/>
                  <a:gd name="T2" fmla="*/ 0 w 227"/>
                  <a:gd name="T3" fmla="*/ 85 h 170"/>
                  <a:gd name="T4" fmla="*/ 29 w 227"/>
                  <a:gd name="T5" fmla="*/ 142 h 170"/>
                  <a:gd name="T6" fmla="*/ 114 w 227"/>
                  <a:gd name="T7" fmla="*/ 170 h 170"/>
                  <a:gd name="T8" fmla="*/ 227 w 227"/>
                  <a:gd name="T9" fmla="*/ 85 h 170"/>
                  <a:gd name="T10" fmla="*/ 142 w 227"/>
                  <a:gd name="T11" fmla="*/ 57 h 170"/>
                  <a:gd name="T12" fmla="*/ 85 w 227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170">
                    <a:moveTo>
                      <a:pt x="85" y="0"/>
                    </a:moveTo>
                    <a:lnTo>
                      <a:pt x="0" y="85"/>
                    </a:lnTo>
                    <a:lnTo>
                      <a:pt x="29" y="142"/>
                    </a:lnTo>
                    <a:lnTo>
                      <a:pt x="114" y="170"/>
                    </a:lnTo>
                    <a:lnTo>
                      <a:pt x="227" y="85"/>
                    </a:lnTo>
                    <a:lnTo>
                      <a:pt x="142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2671" y="2854"/>
                <a:ext cx="3459" cy="1843"/>
              </a:xfrm>
              <a:custGeom>
                <a:avLst/>
                <a:gdLst>
                  <a:gd name="T0" fmla="*/ 340 w 3459"/>
                  <a:gd name="T1" fmla="*/ 567 h 1843"/>
                  <a:gd name="T2" fmla="*/ 114 w 3459"/>
                  <a:gd name="T3" fmla="*/ 652 h 1843"/>
                  <a:gd name="T4" fmla="*/ 0 w 3459"/>
                  <a:gd name="T5" fmla="*/ 709 h 1843"/>
                  <a:gd name="T6" fmla="*/ 0 w 3459"/>
                  <a:gd name="T7" fmla="*/ 822 h 1843"/>
                  <a:gd name="T8" fmla="*/ 57 w 3459"/>
                  <a:gd name="T9" fmla="*/ 992 h 1843"/>
                  <a:gd name="T10" fmla="*/ 114 w 3459"/>
                  <a:gd name="T11" fmla="*/ 1247 h 1843"/>
                  <a:gd name="T12" fmla="*/ 227 w 3459"/>
                  <a:gd name="T13" fmla="*/ 1474 h 1843"/>
                  <a:gd name="T14" fmla="*/ 227 w 3459"/>
                  <a:gd name="T15" fmla="*/ 1644 h 1843"/>
                  <a:gd name="T16" fmla="*/ 142 w 3459"/>
                  <a:gd name="T17" fmla="*/ 1758 h 1843"/>
                  <a:gd name="T18" fmla="*/ 482 w 3459"/>
                  <a:gd name="T19" fmla="*/ 1786 h 1843"/>
                  <a:gd name="T20" fmla="*/ 737 w 3459"/>
                  <a:gd name="T21" fmla="*/ 1843 h 1843"/>
                  <a:gd name="T22" fmla="*/ 879 w 3459"/>
                  <a:gd name="T23" fmla="*/ 1729 h 1843"/>
                  <a:gd name="T24" fmla="*/ 1333 w 3459"/>
                  <a:gd name="T25" fmla="*/ 1559 h 1843"/>
                  <a:gd name="T26" fmla="*/ 1503 w 3459"/>
                  <a:gd name="T27" fmla="*/ 1559 h 1843"/>
                  <a:gd name="T28" fmla="*/ 1956 w 3459"/>
                  <a:gd name="T29" fmla="*/ 1474 h 1843"/>
                  <a:gd name="T30" fmla="*/ 2438 w 3459"/>
                  <a:gd name="T31" fmla="*/ 1474 h 1843"/>
                  <a:gd name="T32" fmla="*/ 2523 w 3459"/>
                  <a:gd name="T33" fmla="*/ 1389 h 1843"/>
                  <a:gd name="T34" fmla="*/ 2778 w 3459"/>
                  <a:gd name="T35" fmla="*/ 1191 h 1843"/>
                  <a:gd name="T36" fmla="*/ 2977 w 3459"/>
                  <a:gd name="T37" fmla="*/ 1106 h 1843"/>
                  <a:gd name="T38" fmla="*/ 3034 w 3459"/>
                  <a:gd name="T39" fmla="*/ 964 h 1843"/>
                  <a:gd name="T40" fmla="*/ 3317 w 3459"/>
                  <a:gd name="T41" fmla="*/ 907 h 1843"/>
                  <a:gd name="T42" fmla="*/ 3175 w 3459"/>
                  <a:gd name="T43" fmla="*/ 879 h 1843"/>
                  <a:gd name="T44" fmla="*/ 3175 w 3459"/>
                  <a:gd name="T45" fmla="*/ 709 h 1843"/>
                  <a:gd name="T46" fmla="*/ 3289 w 3459"/>
                  <a:gd name="T47" fmla="*/ 567 h 1843"/>
                  <a:gd name="T48" fmla="*/ 3459 w 3459"/>
                  <a:gd name="T49" fmla="*/ 397 h 1843"/>
                  <a:gd name="T50" fmla="*/ 3345 w 3459"/>
                  <a:gd name="T51" fmla="*/ 340 h 1843"/>
                  <a:gd name="T52" fmla="*/ 3034 w 3459"/>
                  <a:gd name="T53" fmla="*/ 340 h 1843"/>
                  <a:gd name="T54" fmla="*/ 2665 w 3459"/>
                  <a:gd name="T55" fmla="*/ 482 h 1843"/>
                  <a:gd name="T56" fmla="*/ 2608 w 3459"/>
                  <a:gd name="T57" fmla="*/ 482 h 1843"/>
                  <a:gd name="T58" fmla="*/ 2353 w 3459"/>
                  <a:gd name="T59" fmla="*/ 510 h 1843"/>
                  <a:gd name="T60" fmla="*/ 2183 w 3459"/>
                  <a:gd name="T61" fmla="*/ 539 h 1843"/>
                  <a:gd name="T62" fmla="*/ 2098 w 3459"/>
                  <a:gd name="T63" fmla="*/ 453 h 1843"/>
                  <a:gd name="T64" fmla="*/ 1928 w 3459"/>
                  <a:gd name="T65" fmla="*/ 312 h 1843"/>
                  <a:gd name="T66" fmla="*/ 1786 w 3459"/>
                  <a:gd name="T67" fmla="*/ 28 h 1843"/>
                  <a:gd name="T68" fmla="*/ 1701 w 3459"/>
                  <a:gd name="T69" fmla="*/ 0 h 1843"/>
                  <a:gd name="T70" fmla="*/ 1333 w 3459"/>
                  <a:gd name="T71" fmla="*/ 57 h 1843"/>
                  <a:gd name="T72" fmla="*/ 1276 w 3459"/>
                  <a:gd name="T73" fmla="*/ 227 h 1843"/>
                  <a:gd name="T74" fmla="*/ 1163 w 3459"/>
                  <a:gd name="T75" fmla="*/ 283 h 1843"/>
                  <a:gd name="T76" fmla="*/ 992 w 3459"/>
                  <a:gd name="T77" fmla="*/ 255 h 1843"/>
                  <a:gd name="T78" fmla="*/ 737 w 3459"/>
                  <a:gd name="T79" fmla="*/ 368 h 1843"/>
                  <a:gd name="T80" fmla="*/ 454 w 3459"/>
                  <a:gd name="T81" fmla="*/ 510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459" h="1843">
                    <a:moveTo>
                      <a:pt x="397" y="482"/>
                    </a:moveTo>
                    <a:lnTo>
                      <a:pt x="340" y="567"/>
                    </a:lnTo>
                    <a:lnTo>
                      <a:pt x="284" y="539"/>
                    </a:lnTo>
                    <a:lnTo>
                      <a:pt x="114" y="652"/>
                    </a:lnTo>
                    <a:lnTo>
                      <a:pt x="29" y="624"/>
                    </a:lnTo>
                    <a:lnTo>
                      <a:pt x="0" y="709"/>
                    </a:lnTo>
                    <a:lnTo>
                      <a:pt x="29" y="737"/>
                    </a:lnTo>
                    <a:lnTo>
                      <a:pt x="0" y="822"/>
                    </a:lnTo>
                    <a:lnTo>
                      <a:pt x="114" y="935"/>
                    </a:lnTo>
                    <a:lnTo>
                      <a:pt x="57" y="992"/>
                    </a:lnTo>
                    <a:lnTo>
                      <a:pt x="142" y="1077"/>
                    </a:lnTo>
                    <a:lnTo>
                      <a:pt x="114" y="1247"/>
                    </a:lnTo>
                    <a:lnTo>
                      <a:pt x="170" y="1446"/>
                    </a:lnTo>
                    <a:lnTo>
                      <a:pt x="227" y="1474"/>
                    </a:lnTo>
                    <a:lnTo>
                      <a:pt x="199" y="1559"/>
                    </a:lnTo>
                    <a:lnTo>
                      <a:pt x="227" y="1644"/>
                    </a:lnTo>
                    <a:lnTo>
                      <a:pt x="227" y="1701"/>
                    </a:lnTo>
                    <a:lnTo>
                      <a:pt x="142" y="1758"/>
                    </a:lnTo>
                    <a:lnTo>
                      <a:pt x="255" y="1814"/>
                    </a:lnTo>
                    <a:lnTo>
                      <a:pt x="482" y="1786"/>
                    </a:lnTo>
                    <a:lnTo>
                      <a:pt x="596" y="1758"/>
                    </a:lnTo>
                    <a:lnTo>
                      <a:pt x="737" y="1843"/>
                    </a:lnTo>
                    <a:lnTo>
                      <a:pt x="851" y="1843"/>
                    </a:lnTo>
                    <a:lnTo>
                      <a:pt x="879" y="1729"/>
                    </a:lnTo>
                    <a:lnTo>
                      <a:pt x="1191" y="1531"/>
                    </a:lnTo>
                    <a:lnTo>
                      <a:pt x="1333" y="1559"/>
                    </a:lnTo>
                    <a:lnTo>
                      <a:pt x="1446" y="1531"/>
                    </a:lnTo>
                    <a:lnTo>
                      <a:pt x="1503" y="1559"/>
                    </a:lnTo>
                    <a:lnTo>
                      <a:pt x="1644" y="1474"/>
                    </a:lnTo>
                    <a:lnTo>
                      <a:pt x="1956" y="1474"/>
                    </a:lnTo>
                    <a:lnTo>
                      <a:pt x="2382" y="1531"/>
                    </a:lnTo>
                    <a:lnTo>
                      <a:pt x="2438" y="1474"/>
                    </a:lnTo>
                    <a:lnTo>
                      <a:pt x="2438" y="1389"/>
                    </a:lnTo>
                    <a:lnTo>
                      <a:pt x="2523" y="1389"/>
                    </a:lnTo>
                    <a:lnTo>
                      <a:pt x="2580" y="1219"/>
                    </a:lnTo>
                    <a:lnTo>
                      <a:pt x="2778" y="1191"/>
                    </a:lnTo>
                    <a:lnTo>
                      <a:pt x="2750" y="1134"/>
                    </a:lnTo>
                    <a:lnTo>
                      <a:pt x="2977" y="1106"/>
                    </a:lnTo>
                    <a:lnTo>
                      <a:pt x="2977" y="1020"/>
                    </a:lnTo>
                    <a:lnTo>
                      <a:pt x="3034" y="964"/>
                    </a:lnTo>
                    <a:lnTo>
                      <a:pt x="3119" y="992"/>
                    </a:lnTo>
                    <a:lnTo>
                      <a:pt x="3317" y="907"/>
                    </a:lnTo>
                    <a:lnTo>
                      <a:pt x="3260" y="850"/>
                    </a:lnTo>
                    <a:lnTo>
                      <a:pt x="3175" y="879"/>
                    </a:lnTo>
                    <a:lnTo>
                      <a:pt x="3119" y="822"/>
                    </a:lnTo>
                    <a:lnTo>
                      <a:pt x="3175" y="709"/>
                    </a:lnTo>
                    <a:lnTo>
                      <a:pt x="3232" y="680"/>
                    </a:lnTo>
                    <a:lnTo>
                      <a:pt x="3289" y="567"/>
                    </a:lnTo>
                    <a:lnTo>
                      <a:pt x="3459" y="482"/>
                    </a:lnTo>
                    <a:lnTo>
                      <a:pt x="3459" y="397"/>
                    </a:lnTo>
                    <a:lnTo>
                      <a:pt x="3374" y="368"/>
                    </a:lnTo>
                    <a:lnTo>
                      <a:pt x="3345" y="340"/>
                    </a:lnTo>
                    <a:lnTo>
                      <a:pt x="3090" y="368"/>
                    </a:lnTo>
                    <a:lnTo>
                      <a:pt x="3034" y="340"/>
                    </a:lnTo>
                    <a:lnTo>
                      <a:pt x="2892" y="368"/>
                    </a:lnTo>
                    <a:lnTo>
                      <a:pt x="2665" y="482"/>
                    </a:lnTo>
                    <a:lnTo>
                      <a:pt x="2637" y="453"/>
                    </a:lnTo>
                    <a:lnTo>
                      <a:pt x="2608" y="482"/>
                    </a:lnTo>
                    <a:lnTo>
                      <a:pt x="2523" y="453"/>
                    </a:lnTo>
                    <a:lnTo>
                      <a:pt x="2353" y="510"/>
                    </a:lnTo>
                    <a:lnTo>
                      <a:pt x="2297" y="453"/>
                    </a:lnTo>
                    <a:lnTo>
                      <a:pt x="2183" y="539"/>
                    </a:lnTo>
                    <a:lnTo>
                      <a:pt x="2126" y="510"/>
                    </a:lnTo>
                    <a:lnTo>
                      <a:pt x="2098" y="453"/>
                    </a:lnTo>
                    <a:lnTo>
                      <a:pt x="1956" y="397"/>
                    </a:lnTo>
                    <a:lnTo>
                      <a:pt x="1928" y="312"/>
                    </a:lnTo>
                    <a:lnTo>
                      <a:pt x="1956" y="283"/>
                    </a:lnTo>
                    <a:lnTo>
                      <a:pt x="1786" y="28"/>
                    </a:lnTo>
                    <a:lnTo>
                      <a:pt x="1701" y="85"/>
                    </a:lnTo>
                    <a:lnTo>
                      <a:pt x="1701" y="0"/>
                    </a:lnTo>
                    <a:lnTo>
                      <a:pt x="1474" y="0"/>
                    </a:lnTo>
                    <a:lnTo>
                      <a:pt x="1333" y="57"/>
                    </a:lnTo>
                    <a:lnTo>
                      <a:pt x="1389" y="142"/>
                    </a:lnTo>
                    <a:lnTo>
                      <a:pt x="1276" y="227"/>
                    </a:lnTo>
                    <a:lnTo>
                      <a:pt x="1219" y="227"/>
                    </a:lnTo>
                    <a:lnTo>
                      <a:pt x="1163" y="283"/>
                    </a:lnTo>
                    <a:lnTo>
                      <a:pt x="1078" y="227"/>
                    </a:lnTo>
                    <a:lnTo>
                      <a:pt x="992" y="255"/>
                    </a:lnTo>
                    <a:lnTo>
                      <a:pt x="907" y="397"/>
                    </a:lnTo>
                    <a:lnTo>
                      <a:pt x="737" y="368"/>
                    </a:lnTo>
                    <a:lnTo>
                      <a:pt x="624" y="482"/>
                    </a:lnTo>
                    <a:lnTo>
                      <a:pt x="454" y="510"/>
                    </a:lnTo>
                    <a:lnTo>
                      <a:pt x="397" y="48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3437" y="4328"/>
                <a:ext cx="1616" cy="1446"/>
              </a:xfrm>
              <a:custGeom>
                <a:avLst/>
                <a:gdLst>
                  <a:gd name="T0" fmla="*/ 1616 w 1616"/>
                  <a:gd name="T1" fmla="*/ 57 h 1446"/>
                  <a:gd name="T2" fmla="*/ 1190 w 1616"/>
                  <a:gd name="T3" fmla="*/ 0 h 1446"/>
                  <a:gd name="T4" fmla="*/ 878 w 1616"/>
                  <a:gd name="T5" fmla="*/ 0 h 1446"/>
                  <a:gd name="T6" fmla="*/ 737 w 1616"/>
                  <a:gd name="T7" fmla="*/ 85 h 1446"/>
                  <a:gd name="T8" fmla="*/ 680 w 1616"/>
                  <a:gd name="T9" fmla="*/ 57 h 1446"/>
                  <a:gd name="T10" fmla="*/ 567 w 1616"/>
                  <a:gd name="T11" fmla="*/ 85 h 1446"/>
                  <a:gd name="T12" fmla="*/ 425 w 1616"/>
                  <a:gd name="T13" fmla="*/ 57 h 1446"/>
                  <a:gd name="T14" fmla="*/ 113 w 1616"/>
                  <a:gd name="T15" fmla="*/ 255 h 1446"/>
                  <a:gd name="T16" fmla="*/ 85 w 1616"/>
                  <a:gd name="T17" fmla="*/ 369 h 1446"/>
                  <a:gd name="T18" fmla="*/ 141 w 1616"/>
                  <a:gd name="T19" fmla="*/ 369 h 1446"/>
                  <a:gd name="T20" fmla="*/ 170 w 1616"/>
                  <a:gd name="T21" fmla="*/ 425 h 1446"/>
                  <a:gd name="T22" fmla="*/ 113 w 1616"/>
                  <a:gd name="T23" fmla="*/ 482 h 1446"/>
                  <a:gd name="T24" fmla="*/ 170 w 1616"/>
                  <a:gd name="T25" fmla="*/ 567 h 1446"/>
                  <a:gd name="T26" fmla="*/ 141 w 1616"/>
                  <a:gd name="T27" fmla="*/ 595 h 1446"/>
                  <a:gd name="T28" fmla="*/ 226 w 1616"/>
                  <a:gd name="T29" fmla="*/ 652 h 1446"/>
                  <a:gd name="T30" fmla="*/ 0 w 1616"/>
                  <a:gd name="T31" fmla="*/ 794 h 1446"/>
                  <a:gd name="T32" fmla="*/ 56 w 1616"/>
                  <a:gd name="T33" fmla="*/ 851 h 1446"/>
                  <a:gd name="T34" fmla="*/ 0 w 1616"/>
                  <a:gd name="T35" fmla="*/ 879 h 1446"/>
                  <a:gd name="T36" fmla="*/ 56 w 1616"/>
                  <a:gd name="T37" fmla="*/ 964 h 1446"/>
                  <a:gd name="T38" fmla="*/ 198 w 1616"/>
                  <a:gd name="T39" fmla="*/ 964 h 1446"/>
                  <a:gd name="T40" fmla="*/ 141 w 1616"/>
                  <a:gd name="T41" fmla="*/ 1049 h 1446"/>
                  <a:gd name="T42" fmla="*/ 226 w 1616"/>
                  <a:gd name="T43" fmla="*/ 1134 h 1446"/>
                  <a:gd name="T44" fmla="*/ 255 w 1616"/>
                  <a:gd name="T45" fmla="*/ 1247 h 1446"/>
                  <a:gd name="T46" fmla="*/ 312 w 1616"/>
                  <a:gd name="T47" fmla="*/ 1276 h 1446"/>
                  <a:gd name="T48" fmla="*/ 312 w 1616"/>
                  <a:gd name="T49" fmla="*/ 1361 h 1446"/>
                  <a:gd name="T50" fmla="*/ 482 w 1616"/>
                  <a:gd name="T51" fmla="*/ 1304 h 1446"/>
                  <a:gd name="T52" fmla="*/ 567 w 1616"/>
                  <a:gd name="T53" fmla="*/ 1418 h 1446"/>
                  <a:gd name="T54" fmla="*/ 623 w 1616"/>
                  <a:gd name="T55" fmla="*/ 1389 h 1446"/>
                  <a:gd name="T56" fmla="*/ 708 w 1616"/>
                  <a:gd name="T57" fmla="*/ 1446 h 1446"/>
                  <a:gd name="T58" fmla="*/ 907 w 1616"/>
                  <a:gd name="T59" fmla="*/ 1361 h 1446"/>
                  <a:gd name="T60" fmla="*/ 964 w 1616"/>
                  <a:gd name="T61" fmla="*/ 1418 h 1446"/>
                  <a:gd name="T62" fmla="*/ 1020 w 1616"/>
                  <a:gd name="T63" fmla="*/ 1418 h 1446"/>
                  <a:gd name="T64" fmla="*/ 1049 w 1616"/>
                  <a:gd name="T65" fmla="*/ 1446 h 1446"/>
                  <a:gd name="T66" fmla="*/ 1105 w 1616"/>
                  <a:gd name="T67" fmla="*/ 1446 h 1446"/>
                  <a:gd name="T68" fmla="*/ 1162 w 1616"/>
                  <a:gd name="T69" fmla="*/ 1389 h 1446"/>
                  <a:gd name="T70" fmla="*/ 1105 w 1616"/>
                  <a:gd name="T71" fmla="*/ 1333 h 1446"/>
                  <a:gd name="T72" fmla="*/ 1049 w 1616"/>
                  <a:gd name="T73" fmla="*/ 1276 h 1446"/>
                  <a:gd name="T74" fmla="*/ 1077 w 1616"/>
                  <a:gd name="T75" fmla="*/ 1219 h 1446"/>
                  <a:gd name="T76" fmla="*/ 1162 w 1616"/>
                  <a:gd name="T77" fmla="*/ 1191 h 1446"/>
                  <a:gd name="T78" fmla="*/ 1247 w 1616"/>
                  <a:gd name="T79" fmla="*/ 1247 h 1446"/>
                  <a:gd name="T80" fmla="*/ 1445 w 1616"/>
                  <a:gd name="T81" fmla="*/ 1191 h 1446"/>
                  <a:gd name="T82" fmla="*/ 1275 w 1616"/>
                  <a:gd name="T83" fmla="*/ 1134 h 1446"/>
                  <a:gd name="T84" fmla="*/ 1417 w 1616"/>
                  <a:gd name="T85" fmla="*/ 1134 h 1446"/>
                  <a:gd name="T86" fmla="*/ 1417 w 1616"/>
                  <a:gd name="T87" fmla="*/ 992 h 1446"/>
                  <a:gd name="T88" fmla="*/ 1587 w 1616"/>
                  <a:gd name="T89" fmla="*/ 907 h 1446"/>
                  <a:gd name="T90" fmla="*/ 1587 w 1616"/>
                  <a:gd name="T91" fmla="*/ 822 h 1446"/>
                  <a:gd name="T92" fmla="*/ 1474 w 1616"/>
                  <a:gd name="T93" fmla="*/ 851 h 1446"/>
                  <a:gd name="T94" fmla="*/ 1417 w 1616"/>
                  <a:gd name="T95" fmla="*/ 822 h 1446"/>
                  <a:gd name="T96" fmla="*/ 1616 w 1616"/>
                  <a:gd name="T97" fmla="*/ 680 h 1446"/>
                  <a:gd name="T98" fmla="*/ 1502 w 1616"/>
                  <a:gd name="T99" fmla="*/ 539 h 1446"/>
                  <a:gd name="T100" fmla="*/ 1445 w 1616"/>
                  <a:gd name="T101" fmla="*/ 510 h 1446"/>
                  <a:gd name="T102" fmla="*/ 1445 w 1616"/>
                  <a:gd name="T103" fmla="*/ 454 h 1446"/>
                  <a:gd name="T104" fmla="*/ 1417 w 1616"/>
                  <a:gd name="T105" fmla="*/ 397 h 1446"/>
                  <a:gd name="T106" fmla="*/ 1417 w 1616"/>
                  <a:gd name="T107" fmla="*/ 199 h 1446"/>
                  <a:gd name="T108" fmla="*/ 1616 w 1616"/>
                  <a:gd name="T109" fmla="*/ 142 h 1446"/>
                  <a:gd name="T110" fmla="*/ 1616 w 1616"/>
                  <a:gd name="T111" fmla="*/ 57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16" h="1446">
                    <a:moveTo>
                      <a:pt x="1616" y="57"/>
                    </a:moveTo>
                    <a:lnTo>
                      <a:pt x="1190" y="0"/>
                    </a:lnTo>
                    <a:lnTo>
                      <a:pt x="878" y="0"/>
                    </a:lnTo>
                    <a:lnTo>
                      <a:pt x="737" y="85"/>
                    </a:lnTo>
                    <a:lnTo>
                      <a:pt x="680" y="57"/>
                    </a:lnTo>
                    <a:lnTo>
                      <a:pt x="567" y="85"/>
                    </a:lnTo>
                    <a:lnTo>
                      <a:pt x="425" y="57"/>
                    </a:lnTo>
                    <a:lnTo>
                      <a:pt x="113" y="255"/>
                    </a:lnTo>
                    <a:lnTo>
                      <a:pt x="85" y="369"/>
                    </a:lnTo>
                    <a:lnTo>
                      <a:pt x="141" y="369"/>
                    </a:lnTo>
                    <a:lnTo>
                      <a:pt x="170" y="425"/>
                    </a:lnTo>
                    <a:lnTo>
                      <a:pt x="113" y="482"/>
                    </a:lnTo>
                    <a:lnTo>
                      <a:pt x="170" y="567"/>
                    </a:lnTo>
                    <a:lnTo>
                      <a:pt x="141" y="595"/>
                    </a:lnTo>
                    <a:lnTo>
                      <a:pt x="226" y="652"/>
                    </a:lnTo>
                    <a:lnTo>
                      <a:pt x="0" y="794"/>
                    </a:lnTo>
                    <a:lnTo>
                      <a:pt x="56" y="851"/>
                    </a:lnTo>
                    <a:lnTo>
                      <a:pt x="0" y="879"/>
                    </a:lnTo>
                    <a:lnTo>
                      <a:pt x="56" y="964"/>
                    </a:lnTo>
                    <a:lnTo>
                      <a:pt x="198" y="964"/>
                    </a:lnTo>
                    <a:lnTo>
                      <a:pt x="141" y="1049"/>
                    </a:lnTo>
                    <a:lnTo>
                      <a:pt x="226" y="1134"/>
                    </a:lnTo>
                    <a:lnTo>
                      <a:pt x="255" y="1247"/>
                    </a:lnTo>
                    <a:lnTo>
                      <a:pt x="312" y="1276"/>
                    </a:lnTo>
                    <a:lnTo>
                      <a:pt x="312" y="1361"/>
                    </a:lnTo>
                    <a:lnTo>
                      <a:pt x="482" y="1304"/>
                    </a:lnTo>
                    <a:lnTo>
                      <a:pt x="567" y="1418"/>
                    </a:lnTo>
                    <a:lnTo>
                      <a:pt x="623" y="1389"/>
                    </a:lnTo>
                    <a:lnTo>
                      <a:pt x="708" y="1446"/>
                    </a:lnTo>
                    <a:lnTo>
                      <a:pt x="907" y="1361"/>
                    </a:lnTo>
                    <a:lnTo>
                      <a:pt x="964" y="1418"/>
                    </a:lnTo>
                    <a:lnTo>
                      <a:pt x="1020" y="1418"/>
                    </a:lnTo>
                    <a:lnTo>
                      <a:pt x="1049" y="1446"/>
                    </a:lnTo>
                    <a:lnTo>
                      <a:pt x="1105" y="1446"/>
                    </a:lnTo>
                    <a:lnTo>
                      <a:pt x="1162" y="1389"/>
                    </a:lnTo>
                    <a:lnTo>
                      <a:pt x="1105" y="1333"/>
                    </a:lnTo>
                    <a:lnTo>
                      <a:pt x="1049" y="1276"/>
                    </a:lnTo>
                    <a:lnTo>
                      <a:pt x="1077" y="1219"/>
                    </a:lnTo>
                    <a:lnTo>
                      <a:pt x="1162" y="1191"/>
                    </a:lnTo>
                    <a:lnTo>
                      <a:pt x="1247" y="1247"/>
                    </a:lnTo>
                    <a:lnTo>
                      <a:pt x="1445" y="1191"/>
                    </a:lnTo>
                    <a:lnTo>
                      <a:pt x="1275" y="1134"/>
                    </a:lnTo>
                    <a:lnTo>
                      <a:pt x="1417" y="1134"/>
                    </a:lnTo>
                    <a:lnTo>
                      <a:pt x="1417" y="992"/>
                    </a:lnTo>
                    <a:lnTo>
                      <a:pt x="1587" y="907"/>
                    </a:lnTo>
                    <a:lnTo>
                      <a:pt x="1587" y="822"/>
                    </a:lnTo>
                    <a:lnTo>
                      <a:pt x="1474" y="851"/>
                    </a:lnTo>
                    <a:lnTo>
                      <a:pt x="1417" y="822"/>
                    </a:lnTo>
                    <a:lnTo>
                      <a:pt x="1616" y="680"/>
                    </a:lnTo>
                    <a:lnTo>
                      <a:pt x="1502" y="539"/>
                    </a:lnTo>
                    <a:lnTo>
                      <a:pt x="1445" y="510"/>
                    </a:lnTo>
                    <a:lnTo>
                      <a:pt x="1445" y="454"/>
                    </a:lnTo>
                    <a:lnTo>
                      <a:pt x="1417" y="397"/>
                    </a:lnTo>
                    <a:lnTo>
                      <a:pt x="1417" y="199"/>
                    </a:lnTo>
                    <a:lnTo>
                      <a:pt x="1616" y="142"/>
                    </a:lnTo>
                    <a:lnTo>
                      <a:pt x="1616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2416" y="784"/>
                <a:ext cx="1729" cy="2580"/>
              </a:xfrm>
              <a:custGeom>
                <a:avLst/>
                <a:gdLst>
                  <a:gd name="T0" fmla="*/ 652 w 1729"/>
                  <a:gd name="T1" fmla="*/ 2552 h 2580"/>
                  <a:gd name="T2" fmla="*/ 879 w 1729"/>
                  <a:gd name="T3" fmla="*/ 2552 h 2580"/>
                  <a:gd name="T4" fmla="*/ 1162 w 1729"/>
                  <a:gd name="T5" fmla="*/ 2467 h 2580"/>
                  <a:gd name="T6" fmla="*/ 1333 w 1729"/>
                  <a:gd name="T7" fmla="*/ 2297 h 2580"/>
                  <a:gd name="T8" fmla="*/ 1474 w 1729"/>
                  <a:gd name="T9" fmla="*/ 2297 h 2580"/>
                  <a:gd name="T10" fmla="*/ 1644 w 1729"/>
                  <a:gd name="T11" fmla="*/ 2212 h 2580"/>
                  <a:gd name="T12" fmla="*/ 1531 w 1729"/>
                  <a:gd name="T13" fmla="*/ 2127 h 2580"/>
                  <a:gd name="T14" fmla="*/ 1503 w 1729"/>
                  <a:gd name="T15" fmla="*/ 1985 h 2580"/>
                  <a:gd name="T16" fmla="*/ 1531 w 1729"/>
                  <a:gd name="T17" fmla="*/ 1815 h 2580"/>
                  <a:gd name="T18" fmla="*/ 1673 w 1729"/>
                  <a:gd name="T19" fmla="*/ 1673 h 2580"/>
                  <a:gd name="T20" fmla="*/ 1701 w 1729"/>
                  <a:gd name="T21" fmla="*/ 1560 h 2580"/>
                  <a:gd name="T22" fmla="*/ 1361 w 1729"/>
                  <a:gd name="T23" fmla="*/ 1531 h 2580"/>
                  <a:gd name="T24" fmla="*/ 1333 w 1729"/>
                  <a:gd name="T25" fmla="*/ 1418 h 2580"/>
                  <a:gd name="T26" fmla="*/ 1276 w 1729"/>
                  <a:gd name="T27" fmla="*/ 1304 h 2580"/>
                  <a:gd name="T28" fmla="*/ 1333 w 1729"/>
                  <a:gd name="T29" fmla="*/ 1163 h 2580"/>
                  <a:gd name="T30" fmla="*/ 1247 w 1729"/>
                  <a:gd name="T31" fmla="*/ 993 h 2580"/>
                  <a:gd name="T32" fmla="*/ 1276 w 1729"/>
                  <a:gd name="T33" fmla="*/ 908 h 2580"/>
                  <a:gd name="T34" fmla="*/ 1247 w 1729"/>
                  <a:gd name="T35" fmla="*/ 709 h 2580"/>
                  <a:gd name="T36" fmla="*/ 1333 w 1729"/>
                  <a:gd name="T37" fmla="*/ 511 h 2580"/>
                  <a:gd name="T38" fmla="*/ 1418 w 1729"/>
                  <a:gd name="T39" fmla="*/ 312 h 2580"/>
                  <a:gd name="T40" fmla="*/ 1503 w 1729"/>
                  <a:gd name="T41" fmla="*/ 170 h 2580"/>
                  <a:gd name="T42" fmla="*/ 1418 w 1729"/>
                  <a:gd name="T43" fmla="*/ 0 h 2580"/>
                  <a:gd name="T44" fmla="*/ 1134 w 1729"/>
                  <a:gd name="T45" fmla="*/ 29 h 2580"/>
                  <a:gd name="T46" fmla="*/ 992 w 1729"/>
                  <a:gd name="T47" fmla="*/ 170 h 2580"/>
                  <a:gd name="T48" fmla="*/ 936 w 1729"/>
                  <a:gd name="T49" fmla="*/ 341 h 2580"/>
                  <a:gd name="T50" fmla="*/ 652 w 1729"/>
                  <a:gd name="T51" fmla="*/ 482 h 2580"/>
                  <a:gd name="T52" fmla="*/ 482 w 1729"/>
                  <a:gd name="T53" fmla="*/ 511 h 2580"/>
                  <a:gd name="T54" fmla="*/ 369 w 1729"/>
                  <a:gd name="T55" fmla="*/ 454 h 2580"/>
                  <a:gd name="T56" fmla="*/ 340 w 1729"/>
                  <a:gd name="T57" fmla="*/ 596 h 2580"/>
                  <a:gd name="T58" fmla="*/ 227 w 1729"/>
                  <a:gd name="T59" fmla="*/ 709 h 2580"/>
                  <a:gd name="T60" fmla="*/ 57 w 1729"/>
                  <a:gd name="T61" fmla="*/ 766 h 2580"/>
                  <a:gd name="T62" fmla="*/ 0 w 1729"/>
                  <a:gd name="T63" fmla="*/ 908 h 2580"/>
                  <a:gd name="T64" fmla="*/ 28 w 1729"/>
                  <a:gd name="T65" fmla="*/ 1134 h 2580"/>
                  <a:gd name="T66" fmla="*/ 227 w 1729"/>
                  <a:gd name="T67" fmla="*/ 1049 h 2580"/>
                  <a:gd name="T68" fmla="*/ 510 w 1729"/>
                  <a:gd name="T69" fmla="*/ 1021 h 2580"/>
                  <a:gd name="T70" fmla="*/ 624 w 1729"/>
                  <a:gd name="T71" fmla="*/ 993 h 2580"/>
                  <a:gd name="T72" fmla="*/ 680 w 1729"/>
                  <a:gd name="T73" fmla="*/ 1106 h 2580"/>
                  <a:gd name="T74" fmla="*/ 822 w 1729"/>
                  <a:gd name="T75" fmla="*/ 1276 h 2580"/>
                  <a:gd name="T76" fmla="*/ 794 w 1729"/>
                  <a:gd name="T77" fmla="*/ 1531 h 2580"/>
                  <a:gd name="T78" fmla="*/ 766 w 1729"/>
                  <a:gd name="T79" fmla="*/ 1701 h 2580"/>
                  <a:gd name="T80" fmla="*/ 737 w 1729"/>
                  <a:gd name="T81" fmla="*/ 1843 h 2580"/>
                  <a:gd name="T82" fmla="*/ 766 w 1729"/>
                  <a:gd name="T83" fmla="*/ 2042 h 2580"/>
                  <a:gd name="T84" fmla="*/ 851 w 1729"/>
                  <a:gd name="T85" fmla="*/ 2212 h 2580"/>
                  <a:gd name="T86" fmla="*/ 766 w 1729"/>
                  <a:gd name="T87" fmla="*/ 2325 h 2580"/>
                  <a:gd name="T88" fmla="*/ 680 w 1729"/>
                  <a:gd name="T89" fmla="*/ 2353 h 25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729" h="2580">
                    <a:moveTo>
                      <a:pt x="624" y="2410"/>
                    </a:moveTo>
                    <a:lnTo>
                      <a:pt x="652" y="2552"/>
                    </a:lnTo>
                    <a:lnTo>
                      <a:pt x="709" y="2580"/>
                    </a:lnTo>
                    <a:lnTo>
                      <a:pt x="879" y="2552"/>
                    </a:lnTo>
                    <a:lnTo>
                      <a:pt x="992" y="2438"/>
                    </a:lnTo>
                    <a:lnTo>
                      <a:pt x="1162" y="2467"/>
                    </a:lnTo>
                    <a:lnTo>
                      <a:pt x="1247" y="2325"/>
                    </a:lnTo>
                    <a:lnTo>
                      <a:pt x="1333" y="2297"/>
                    </a:lnTo>
                    <a:lnTo>
                      <a:pt x="1418" y="2353"/>
                    </a:lnTo>
                    <a:lnTo>
                      <a:pt x="1474" y="2297"/>
                    </a:lnTo>
                    <a:lnTo>
                      <a:pt x="1531" y="2297"/>
                    </a:lnTo>
                    <a:lnTo>
                      <a:pt x="1644" y="2212"/>
                    </a:lnTo>
                    <a:lnTo>
                      <a:pt x="1588" y="2127"/>
                    </a:lnTo>
                    <a:lnTo>
                      <a:pt x="1531" y="2127"/>
                    </a:lnTo>
                    <a:lnTo>
                      <a:pt x="1474" y="2098"/>
                    </a:lnTo>
                    <a:lnTo>
                      <a:pt x="1503" y="1985"/>
                    </a:lnTo>
                    <a:lnTo>
                      <a:pt x="1559" y="1928"/>
                    </a:lnTo>
                    <a:lnTo>
                      <a:pt x="1531" y="1815"/>
                    </a:lnTo>
                    <a:lnTo>
                      <a:pt x="1644" y="1730"/>
                    </a:lnTo>
                    <a:lnTo>
                      <a:pt x="1673" y="1673"/>
                    </a:lnTo>
                    <a:lnTo>
                      <a:pt x="1729" y="1616"/>
                    </a:lnTo>
                    <a:lnTo>
                      <a:pt x="1701" y="1560"/>
                    </a:lnTo>
                    <a:lnTo>
                      <a:pt x="1503" y="1560"/>
                    </a:lnTo>
                    <a:lnTo>
                      <a:pt x="1361" y="1531"/>
                    </a:lnTo>
                    <a:lnTo>
                      <a:pt x="1333" y="1475"/>
                    </a:lnTo>
                    <a:lnTo>
                      <a:pt x="1333" y="1418"/>
                    </a:lnTo>
                    <a:lnTo>
                      <a:pt x="1276" y="1361"/>
                    </a:lnTo>
                    <a:lnTo>
                      <a:pt x="1276" y="1304"/>
                    </a:lnTo>
                    <a:lnTo>
                      <a:pt x="1219" y="1276"/>
                    </a:lnTo>
                    <a:lnTo>
                      <a:pt x="1333" y="1163"/>
                    </a:lnTo>
                    <a:lnTo>
                      <a:pt x="1333" y="1078"/>
                    </a:lnTo>
                    <a:lnTo>
                      <a:pt x="1247" y="993"/>
                    </a:lnTo>
                    <a:lnTo>
                      <a:pt x="1304" y="936"/>
                    </a:lnTo>
                    <a:lnTo>
                      <a:pt x="1276" y="908"/>
                    </a:lnTo>
                    <a:lnTo>
                      <a:pt x="1219" y="766"/>
                    </a:lnTo>
                    <a:lnTo>
                      <a:pt x="1247" y="709"/>
                    </a:lnTo>
                    <a:lnTo>
                      <a:pt x="1333" y="624"/>
                    </a:lnTo>
                    <a:lnTo>
                      <a:pt x="1333" y="511"/>
                    </a:lnTo>
                    <a:lnTo>
                      <a:pt x="1418" y="482"/>
                    </a:lnTo>
                    <a:lnTo>
                      <a:pt x="1418" y="312"/>
                    </a:lnTo>
                    <a:lnTo>
                      <a:pt x="1474" y="284"/>
                    </a:lnTo>
                    <a:lnTo>
                      <a:pt x="1503" y="170"/>
                    </a:lnTo>
                    <a:lnTo>
                      <a:pt x="1531" y="114"/>
                    </a:lnTo>
                    <a:lnTo>
                      <a:pt x="1418" y="0"/>
                    </a:lnTo>
                    <a:lnTo>
                      <a:pt x="1361" y="0"/>
                    </a:lnTo>
                    <a:lnTo>
                      <a:pt x="1134" y="29"/>
                    </a:lnTo>
                    <a:lnTo>
                      <a:pt x="1021" y="57"/>
                    </a:lnTo>
                    <a:lnTo>
                      <a:pt x="992" y="170"/>
                    </a:lnTo>
                    <a:lnTo>
                      <a:pt x="907" y="170"/>
                    </a:lnTo>
                    <a:lnTo>
                      <a:pt x="936" y="341"/>
                    </a:lnTo>
                    <a:lnTo>
                      <a:pt x="851" y="426"/>
                    </a:lnTo>
                    <a:lnTo>
                      <a:pt x="652" y="482"/>
                    </a:lnTo>
                    <a:lnTo>
                      <a:pt x="567" y="397"/>
                    </a:lnTo>
                    <a:lnTo>
                      <a:pt x="482" y="511"/>
                    </a:lnTo>
                    <a:lnTo>
                      <a:pt x="425" y="482"/>
                    </a:lnTo>
                    <a:lnTo>
                      <a:pt x="369" y="454"/>
                    </a:lnTo>
                    <a:lnTo>
                      <a:pt x="340" y="482"/>
                    </a:lnTo>
                    <a:lnTo>
                      <a:pt x="340" y="596"/>
                    </a:lnTo>
                    <a:lnTo>
                      <a:pt x="199" y="652"/>
                    </a:lnTo>
                    <a:lnTo>
                      <a:pt x="227" y="709"/>
                    </a:lnTo>
                    <a:lnTo>
                      <a:pt x="113" y="709"/>
                    </a:lnTo>
                    <a:lnTo>
                      <a:pt x="57" y="766"/>
                    </a:lnTo>
                    <a:lnTo>
                      <a:pt x="57" y="823"/>
                    </a:lnTo>
                    <a:lnTo>
                      <a:pt x="0" y="908"/>
                    </a:lnTo>
                    <a:lnTo>
                      <a:pt x="57" y="964"/>
                    </a:lnTo>
                    <a:lnTo>
                      <a:pt x="28" y="1134"/>
                    </a:lnTo>
                    <a:lnTo>
                      <a:pt x="142" y="1106"/>
                    </a:lnTo>
                    <a:lnTo>
                      <a:pt x="227" y="1049"/>
                    </a:lnTo>
                    <a:lnTo>
                      <a:pt x="397" y="1049"/>
                    </a:lnTo>
                    <a:lnTo>
                      <a:pt x="510" y="1021"/>
                    </a:lnTo>
                    <a:lnTo>
                      <a:pt x="567" y="936"/>
                    </a:lnTo>
                    <a:lnTo>
                      <a:pt x="624" y="993"/>
                    </a:lnTo>
                    <a:lnTo>
                      <a:pt x="680" y="993"/>
                    </a:lnTo>
                    <a:lnTo>
                      <a:pt x="680" y="1106"/>
                    </a:lnTo>
                    <a:lnTo>
                      <a:pt x="794" y="1163"/>
                    </a:lnTo>
                    <a:lnTo>
                      <a:pt x="822" y="1276"/>
                    </a:lnTo>
                    <a:lnTo>
                      <a:pt x="737" y="1475"/>
                    </a:lnTo>
                    <a:lnTo>
                      <a:pt x="794" y="1531"/>
                    </a:lnTo>
                    <a:lnTo>
                      <a:pt x="737" y="1588"/>
                    </a:lnTo>
                    <a:lnTo>
                      <a:pt x="766" y="1701"/>
                    </a:lnTo>
                    <a:lnTo>
                      <a:pt x="709" y="1730"/>
                    </a:lnTo>
                    <a:lnTo>
                      <a:pt x="737" y="1843"/>
                    </a:lnTo>
                    <a:lnTo>
                      <a:pt x="709" y="1957"/>
                    </a:lnTo>
                    <a:lnTo>
                      <a:pt x="766" y="2042"/>
                    </a:lnTo>
                    <a:lnTo>
                      <a:pt x="851" y="2042"/>
                    </a:lnTo>
                    <a:lnTo>
                      <a:pt x="851" y="2212"/>
                    </a:lnTo>
                    <a:lnTo>
                      <a:pt x="822" y="2325"/>
                    </a:lnTo>
                    <a:lnTo>
                      <a:pt x="766" y="2325"/>
                    </a:lnTo>
                    <a:lnTo>
                      <a:pt x="709" y="2382"/>
                    </a:lnTo>
                    <a:lnTo>
                      <a:pt x="680" y="2353"/>
                    </a:lnTo>
                    <a:lnTo>
                      <a:pt x="624" y="24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2246" y="1720"/>
                <a:ext cx="1021" cy="1502"/>
              </a:xfrm>
              <a:custGeom>
                <a:avLst/>
                <a:gdLst>
                  <a:gd name="T0" fmla="*/ 57 w 1021"/>
                  <a:gd name="T1" fmla="*/ 765 h 1502"/>
                  <a:gd name="T2" fmla="*/ 57 w 1021"/>
                  <a:gd name="T3" fmla="*/ 907 h 1502"/>
                  <a:gd name="T4" fmla="*/ 0 w 1021"/>
                  <a:gd name="T5" fmla="*/ 935 h 1502"/>
                  <a:gd name="T6" fmla="*/ 85 w 1021"/>
                  <a:gd name="T7" fmla="*/ 1077 h 1502"/>
                  <a:gd name="T8" fmla="*/ 255 w 1021"/>
                  <a:gd name="T9" fmla="*/ 1106 h 1502"/>
                  <a:gd name="T10" fmla="*/ 198 w 1021"/>
                  <a:gd name="T11" fmla="*/ 1191 h 1502"/>
                  <a:gd name="T12" fmla="*/ 369 w 1021"/>
                  <a:gd name="T13" fmla="*/ 1276 h 1502"/>
                  <a:gd name="T14" fmla="*/ 454 w 1021"/>
                  <a:gd name="T15" fmla="*/ 1247 h 1502"/>
                  <a:gd name="T16" fmla="*/ 539 w 1021"/>
                  <a:gd name="T17" fmla="*/ 1276 h 1502"/>
                  <a:gd name="T18" fmla="*/ 482 w 1021"/>
                  <a:gd name="T19" fmla="*/ 1389 h 1502"/>
                  <a:gd name="T20" fmla="*/ 539 w 1021"/>
                  <a:gd name="T21" fmla="*/ 1502 h 1502"/>
                  <a:gd name="T22" fmla="*/ 709 w 1021"/>
                  <a:gd name="T23" fmla="*/ 1502 h 1502"/>
                  <a:gd name="T24" fmla="*/ 794 w 1021"/>
                  <a:gd name="T25" fmla="*/ 1474 h 1502"/>
                  <a:gd name="T26" fmla="*/ 850 w 1021"/>
                  <a:gd name="T27" fmla="*/ 1417 h 1502"/>
                  <a:gd name="T28" fmla="*/ 879 w 1021"/>
                  <a:gd name="T29" fmla="*/ 1446 h 1502"/>
                  <a:gd name="T30" fmla="*/ 936 w 1021"/>
                  <a:gd name="T31" fmla="*/ 1389 h 1502"/>
                  <a:gd name="T32" fmla="*/ 992 w 1021"/>
                  <a:gd name="T33" fmla="*/ 1389 h 1502"/>
                  <a:gd name="T34" fmla="*/ 1021 w 1021"/>
                  <a:gd name="T35" fmla="*/ 1276 h 1502"/>
                  <a:gd name="T36" fmla="*/ 1021 w 1021"/>
                  <a:gd name="T37" fmla="*/ 1106 h 1502"/>
                  <a:gd name="T38" fmla="*/ 936 w 1021"/>
                  <a:gd name="T39" fmla="*/ 1106 h 1502"/>
                  <a:gd name="T40" fmla="*/ 879 w 1021"/>
                  <a:gd name="T41" fmla="*/ 1021 h 1502"/>
                  <a:gd name="T42" fmla="*/ 907 w 1021"/>
                  <a:gd name="T43" fmla="*/ 907 h 1502"/>
                  <a:gd name="T44" fmla="*/ 879 w 1021"/>
                  <a:gd name="T45" fmla="*/ 794 h 1502"/>
                  <a:gd name="T46" fmla="*/ 936 w 1021"/>
                  <a:gd name="T47" fmla="*/ 765 h 1502"/>
                  <a:gd name="T48" fmla="*/ 907 w 1021"/>
                  <a:gd name="T49" fmla="*/ 652 h 1502"/>
                  <a:gd name="T50" fmla="*/ 964 w 1021"/>
                  <a:gd name="T51" fmla="*/ 595 h 1502"/>
                  <a:gd name="T52" fmla="*/ 907 w 1021"/>
                  <a:gd name="T53" fmla="*/ 539 h 1502"/>
                  <a:gd name="T54" fmla="*/ 992 w 1021"/>
                  <a:gd name="T55" fmla="*/ 340 h 1502"/>
                  <a:gd name="T56" fmla="*/ 964 w 1021"/>
                  <a:gd name="T57" fmla="*/ 227 h 1502"/>
                  <a:gd name="T58" fmla="*/ 850 w 1021"/>
                  <a:gd name="T59" fmla="*/ 170 h 1502"/>
                  <a:gd name="T60" fmla="*/ 850 w 1021"/>
                  <a:gd name="T61" fmla="*/ 57 h 1502"/>
                  <a:gd name="T62" fmla="*/ 794 w 1021"/>
                  <a:gd name="T63" fmla="*/ 57 h 1502"/>
                  <a:gd name="T64" fmla="*/ 737 w 1021"/>
                  <a:gd name="T65" fmla="*/ 0 h 1502"/>
                  <a:gd name="T66" fmla="*/ 680 w 1021"/>
                  <a:gd name="T67" fmla="*/ 85 h 1502"/>
                  <a:gd name="T68" fmla="*/ 539 w 1021"/>
                  <a:gd name="T69" fmla="*/ 113 h 1502"/>
                  <a:gd name="T70" fmla="*/ 397 w 1021"/>
                  <a:gd name="T71" fmla="*/ 113 h 1502"/>
                  <a:gd name="T72" fmla="*/ 312 w 1021"/>
                  <a:gd name="T73" fmla="*/ 170 h 1502"/>
                  <a:gd name="T74" fmla="*/ 198 w 1021"/>
                  <a:gd name="T75" fmla="*/ 198 h 1502"/>
                  <a:gd name="T76" fmla="*/ 227 w 1021"/>
                  <a:gd name="T77" fmla="*/ 255 h 1502"/>
                  <a:gd name="T78" fmla="*/ 198 w 1021"/>
                  <a:gd name="T79" fmla="*/ 397 h 1502"/>
                  <a:gd name="T80" fmla="*/ 198 w 1021"/>
                  <a:gd name="T81" fmla="*/ 652 h 1502"/>
                  <a:gd name="T82" fmla="*/ 85 w 1021"/>
                  <a:gd name="T83" fmla="*/ 680 h 1502"/>
                  <a:gd name="T84" fmla="*/ 57 w 1021"/>
                  <a:gd name="T85" fmla="*/ 765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1502">
                    <a:moveTo>
                      <a:pt x="57" y="765"/>
                    </a:moveTo>
                    <a:lnTo>
                      <a:pt x="57" y="907"/>
                    </a:lnTo>
                    <a:lnTo>
                      <a:pt x="0" y="935"/>
                    </a:lnTo>
                    <a:lnTo>
                      <a:pt x="85" y="1077"/>
                    </a:lnTo>
                    <a:lnTo>
                      <a:pt x="255" y="1106"/>
                    </a:lnTo>
                    <a:lnTo>
                      <a:pt x="198" y="1191"/>
                    </a:lnTo>
                    <a:lnTo>
                      <a:pt x="369" y="1276"/>
                    </a:lnTo>
                    <a:lnTo>
                      <a:pt x="454" y="1247"/>
                    </a:lnTo>
                    <a:lnTo>
                      <a:pt x="539" y="1276"/>
                    </a:lnTo>
                    <a:lnTo>
                      <a:pt x="482" y="1389"/>
                    </a:lnTo>
                    <a:lnTo>
                      <a:pt x="539" y="1502"/>
                    </a:lnTo>
                    <a:lnTo>
                      <a:pt x="709" y="1502"/>
                    </a:lnTo>
                    <a:lnTo>
                      <a:pt x="794" y="1474"/>
                    </a:lnTo>
                    <a:lnTo>
                      <a:pt x="850" y="1417"/>
                    </a:lnTo>
                    <a:lnTo>
                      <a:pt x="879" y="1446"/>
                    </a:lnTo>
                    <a:lnTo>
                      <a:pt x="936" y="1389"/>
                    </a:lnTo>
                    <a:lnTo>
                      <a:pt x="992" y="1389"/>
                    </a:lnTo>
                    <a:lnTo>
                      <a:pt x="1021" y="1276"/>
                    </a:lnTo>
                    <a:lnTo>
                      <a:pt x="1021" y="1106"/>
                    </a:lnTo>
                    <a:lnTo>
                      <a:pt x="936" y="1106"/>
                    </a:lnTo>
                    <a:lnTo>
                      <a:pt x="879" y="1021"/>
                    </a:lnTo>
                    <a:lnTo>
                      <a:pt x="907" y="907"/>
                    </a:lnTo>
                    <a:lnTo>
                      <a:pt x="879" y="794"/>
                    </a:lnTo>
                    <a:lnTo>
                      <a:pt x="936" y="765"/>
                    </a:lnTo>
                    <a:lnTo>
                      <a:pt x="907" y="652"/>
                    </a:lnTo>
                    <a:lnTo>
                      <a:pt x="964" y="595"/>
                    </a:lnTo>
                    <a:lnTo>
                      <a:pt x="907" y="539"/>
                    </a:lnTo>
                    <a:lnTo>
                      <a:pt x="992" y="340"/>
                    </a:lnTo>
                    <a:lnTo>
                      <a:pt x="964" y="227"/>
                    </a:lnTo>
                    <a:lnTo>
                      <a:pt x="850" y="170"/>
                    </a:lnTo>
                    <a:lnTo>
                      <a:pt x="850" y="57"/>
                    </a:lnTo>
                    <a:lnTo>
                      <a:pt x="794" y="57"/>
                    </a:lnTo>
                    <a:lnTo>
                      <a:pt x="737" y="0"/>
                    </a:lnTo>
                    <a:lnTo>
                      <a:pt x="680" y="85"/>
                    </a:lnTo>
                    <a:lnTo>
                      <a:pt x="539" y="113"/>
                    </a:lnTo>
                    <a:lnTo>
                      <a:pt x="397" y="113"/>
                    </a:lnTo>
                    <a:lnTo>
                      <a:pt x="312" y="170"/>
                    </a:lnTo>
                    <a:lnTo>
                      <a:pt x="198" y="198"/>
                    </a:lnTo>
                    <a:lnTo>
                      <a:pt x="227" y="255"/>
                    </a:lnTo>
                    <a:lnTo>
                      <a:pt x="198" y="397"/>
                    </a:lnTo>
                    <a:lnTo>
                      <a:pt x="198" y="652"/>
                    </a:lnTo>
                    <a:lnTo>
                      <a:pt x="85" y="680"/>
                    </a:lnTo>
                    <a:lnTo>
                      <a:pt x="57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1764" y="1266"/>
                <a:ext cx="709" cy="652"/>
              </a:xfrm>
              <a:custGeom>
                <a:avLst/>
                <a:gdLst>
                  <a:gd name="T0" fmla="*/ 170 w 709"/>
                  <a:gd name="T1" fmla="*/ 0 h 652"/>
                  <a:gd name="T2" fmla="*/ 113 w 709"/>
                  <a:gd name="T3" fmla="*/ 85 h 652"/>
                  <a:gd name="T4" fmla="*/ 28 w 709"/>
                  <a:gd name="T5" fmla="*/ 114 h 652"/>
                  <a:gd name="T6" fmla="*/ 0 w 709"/>
                  <a:gd name="T7" fmla="*/ 170 h 652"/>
                  <a:gd name="T8" fmla="*/ 170 w 709"/>
                  <a:gd name="T9" fmla="*/ 397 h 652"/>
                  <a:gd name="T10" fmla="*/ 170 w 709"/>
                  <a:gd name="T11" fmla="*/ 511 h 652"/>
                  <a:gd name="T12" fmla="*/ 369 w 709"/>
                  <a:gd name="T13" fmla="*/ 567 h 652"/>
                  <a:gd name="T14" fmla="*/ 482 w 709"/>
                  <a:gd name="T15" fmla="*/ 652 h 652"/>
                  <a:gd name="T16" fmla="*/ 539 w 709"/>
                  <a:gd name="T17" fmla="*/ 596 h 652"/>
                  <a:gd name="T18" fmla="*/ 680 w 709"/>
                  <a:gd name="T19" fmla="*/ 652 h 652"/>
                  <a:gd name="T20" fmla="*/ 709 w 709"/>
                  <a:gd name="T21" fmla="*/ 482 h 652"/>
                  <a:gd name="T22" fmla="*/ 652 w 709"/>
                  <a:gd name="T23" fmla="*/ 426 h 652"/>
                  <a:gd name="T24" fmla="*/ 709 w 709"/>
                  <a:gd name="T25" fmla="*/ 341 h 652"/>
                  <a:gd name="T26" fmla="*/ 482 w 709"/>
                  <a:gd name="T27" fmla="*/ 341 h 652"/>
                  <a:gd name="T28" fmla="*/ 482 w 709"/>
                  <a:gd name="T29" fmla="*/ 255 h 652"/>
                  <a:gd name="T30" fmla="*/ 425 w 709"/>
                  <a:gd name="T31" fmla="*/ 255 h 652"/>
                  <a:gd name="T32" fmla="*/ 397 w 709"/>
                  <a:gd name="T33" fmla="*/ 199 h 652"/>
                  <a:gd name="T34" fmla="*/ 284 w 709"/>
                  <a:gd name="T35" fmla="*/ 170 h 652"/>
                  <a:gd name="T36" fmla="*/ 312 w 709"/>
                  <a:gd name="T37" fmla="*/ 114 h 652"/>
                  <a:gd name="T38" fmla="*/ 255 w 709"/>
                  <a:gd name="T39" fmla="*/ 57 h 652"/>
                  <a:gd name="T40" fmla="*/ 284 w 709"/>
                  <a:gd name="T41" fmla="*/ 0 h 652"/>
                  <a:gd name="T42" fmla="*/ 170 w 709"/>
                  <a:gd name="T43" fmla="*/ 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09" h="652">
                    <a:moveTo>
                      <a:pt x="170" y="0"/>
                    </a:moveTo>
                    <a:lnTo>
                      <a:pt x="113" y="85"/>
                    </a:lnTo>
                    <a:lnTo>
                      <a:pt x="28" y="114"/>
                    </a:lnTo>
                    <a:lnTo>
                      <a:pt x="0" y="170"/>
                    </a:lnTo>
                    <a:lnTo>
                      <a:pt x="170" y="397"/>
                    </a:lnTo>
                    <a:lnTo>
                      <a:pt x="170" y="511"/>
                    </a:lnTo>
                    <a:lnTo>
                      <a:pt x="369" y="567"/>
                    </a:lnTo>
                    <a:lnTo>
                      <a:pt x="482" y="652"/>
                    </a:lnTo>
                    <a:lnTo>
                      <a:pt x="539" y="596"/>
                    </a:lnTo>
                    <a:lnTo>
                      <a:pt x="680" y="652"/>
                    </a:lnTo>
                    <a:lnTo>
                      <a:pt x="709" y="482"/>
                    </a:lnTo>
                    <a:lnTo>
                      <a:pt x="652" y="426"/>
                    </a:lnTo>
                    <a:lnTo>
                      <a:pt x="709" y="341"/>
                    </a:lnTo>
                    <a:lnTo>
                      <a:pt x="482" y="341"/>
                    </a:lnTo>
                    <a:lnTo>
                      <a:pt x="482" y="255"/>
                    </a:lnTo>
                    <a:lnTo>
                      <a:pt x="425" y="255"/>
                    </a:lnTo>
                    <a:lnTo>
                      <a:pt x="397" y="199"/>
                    </a:lnTo>
                    <a:lnTo>
                      <a:pt x="284" y="170"/>
                    </a:lnTo>
                    <a:lnTo>
                      <a:pt x="312" y="114"/>
                    </a:lnTo>
                    <a:lnTo>
                      <a:pt x="255" y="57"/>
                    </a:lnTo>
                    <a:lnTo>
                      <a:pt x="284" y="0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1254" y="1323"/>
                <a:ext cx="1219" cy="1162"/>
              </a:xfrm>
              <a:custGeom>
                <a:avLst/>
                <a:gdLst>
                  <a:gd name="T0" fmla="*/ 538 w 1219"/>
                  <a:gd name="T1" fmla="*/ 57 h 1162"/>
                  <a:gd name="T2" fmla="*/ 510 w 1219"/>
                  <a:gd name="T3" fmla="*/ 113 h 1162"/>
                  <a:gd name="T4" fmla="*/ 680 w 1219"/>
                  <a:gd name="T5" fmla="*/ 340 h 1162"/>
                  <a:gd name="T6" fmla="*/ 680 w 1219"/>
                  <a:gd name="T7" fmla="*/ 454 h 1162"/>
                  <a:gd name="T8" fmla="*/ 879 w 1219"/>
                  <a:gd name="T9" fmla="*/ 510 h 1162"/>
                  <a:gd name="T10" fmla="*/ 992 w 1219"/>
                  <a:gd name="T11" fmla="*/ 595 h 1162"/>
                  <a:gd name="T12" fmla="*/ 1049 w 1219"/>
                  <a:gd name="T13" fmla="*/ 539 h 1162"/>
                  <a:gd name="T14" fmla="*/ 1190 w 1219"/>
                  <a:gd name="T15" fmla="*/ 595 h 1162"/>
                  <a:gd name="T16" fmla="*/ 1219 w 1219"/>
                  <a:gd name="T17" fmla="*/ 652 h 1162"/>
                  <a:gd name="T18" fmla="*/ 1190 w 1219"/>
                  <a:gd name="T19" fmla="*/ 822 h 1162"/>
                  <a:gd name="T20" fmla="*/ 1190 w 1219"/>
                  <a:gd name="T21" fmla="*/ 1021 h 1162"/>
                  <a:gd name="T22" fmla="*/ 1190 w 1219"/>
                  <a:gd name="T23" fmla="*/ 1049 h 1162"/>
                  <a:gd name="T24" fmla="*/ 1077 w 1219"/>
                  <a:gd name="T25" fmla="*/ 1077 h 1162"/>
                  <a:gd name="T26" fmla="*/ 1049 w 1219"/>
                  <a:gd name="T27" fmla="*/ 1162 h 1162"/>
                  <a:gd name="T28" fmla="*/ 964 w 1219"/>
                  <a:gd name="T29" fmla="*/ 1162 h 1162"/>
                  <a:gd name="T30" fmla="*/ 879 w 1219"/>
                  <a:gd name="T31" fmla="*/ 1049 h 1162"/>
                  <a:gd name="T32" fmla="*/ 680 w 1219"/>
                  <a:gd name="T33" fmla="*/ 1077 h 1162"/>
                  <a:gd name="T34" fmla="*/ 623 w 1219"/>
                  <a:gd name="T35" fmla="*/ 907 h 1162"/>
                  <a:gd name="T36" fmla="*/ 510 w 1219"/>
                  <a:gd name="T37" fmla="*/ 680 h 1162"/>
                  <a:gd name="T38" fmla="*/ 510 w 1219"/>
                  <a:gd name="T39" fmla="*/ 624 h 1162"/>
                  <a:gd name="T40" fmla="*/ 425 w 1219"/>
                  <a:gd name="T41" fmla="*/ 567 h 1162"/>
                  <a:gd name="T42" fmla="*/ 227 w 1219"/>
                  <a:gd name="T43" fmla="*/ 567 h 1162"/>
                  <a:gd name="T44" fmla="*/ 255 w 1219"/>
                  <a:gd name="T45" fmla="*/ 482 h 1162"/>
                  <a:gd name="T46" fmla="*/ 0 w 1219"/>
                  <a:gd name="T47" fmla="*/ 284 h 1162"/>
                  <a:gd name="T48" fmla="*/ 28 w 1219"/>
                  <a:gd name="T49" fmla="*/ 170 h 1162"/>
                  <a:gd name="T50" fmla="*/ 0 w 1219"/>
                  <a:gd name="T51" fmla="*/ 142 h 1162"/>
                  <a:gd name="T52" fmla="*/ 85 w 1219"/>
                  <a:gd name="T53" fmla="*/ 85 h 1162"/>
                  <a:gd name="T54" fmla="*/ 170 w 1219"/>
                  <a:gd name="T55" fmla="*/ 113 h 1162"/>
                  <a:gd name="T56" fmla="*/ 227 w 1219"/>
                  <a:gd name="T57" fmla="*/ 28 h 1162"/>
                  <a:gd name="T58" fmla="*/ 283 w 1219"/>
                  <a:gd name="T59" fmla="*/ 28 h 1162"/>
                  <a:gd name="T60" fmla="*/ 312 w 1219"/>
                  <a:gd name="T61" fmla="*/ 85 h 1162"/>
                  <a:gd name="T62" fmla="*/ 482 w 1219"/>
                  <a:gd name="T63" fmla="*/ 0 h 1162"/>
                  <a:gd name="T64" fmla="*/ 538 w 1219"/>
                  <a:gd name="T65" fmla="*/ 57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19" h="1162">
                    <a:moveTo>
                      <a:pt x="538" y="57"/>
                    </a:moveTo>
                    <a:lnTo>
                      <a:pt x="510" y="113"/>
                    </a:lnTo>
                    <a:lnTo>
                      <a:pt x="680" y="340"/>
                    </a:lnTo>
                    <a:lnTo>
                      <a:pt x="680" y="454"/>
                    </a:lnTo>
                    <a:lnTo>
                      <a:pt x="879" y="510"/>
                    </a:lnTo>
                    <a:lnTo>
                      <a:pt x="992" y="595"/>
                    </a:lnTo>
                    <a:lnTo>
                      <a:pt x="1049" y="539"/>
                    </a:lnTo>
                    <a:lnTo>
                      <a:pt x="1190" y="595"/>
                    </a:lnTo>
                    <a:lnTo>
                      <a:pt x="1219" y="652"/>
                    </a:lnTo>
                    <a:lnTo>
                      <a:pt x="1190" y="822"/>
                    </a:lnTo>
                    <a:lnTo>
                      <a:pt x="1190" y="1021"/>
                    </a:lnTo>
                    <a:lnTo>
                      <a:pt x="1190" y="1049"/>
                    </a:lnTo>
                    <a:lnTo>
                      <a:pt x="1077" y="1077"/>
                    </a:lnTo>
                    <a:lnTo>
                      <a:pt x="1049" y="1162"/>
                    </a:lnTo>
                    <a:lnTo>
                      <a:pt x="964" y="1162"/>
                    </a:lnTo>
                    <a:lnTo>
                      <a:pt x="879" y="1049"/>
                    </a:lnTo>
                    <a:lnTo>
                      <a:pt x="680" y="1077"/>
                    </a:lnTo>
                    <a:lnTo>
                      <a:pt x="623" y="907"/>
                    </a:lnTo>
                    <a:lnTo>
                      <a:pt x="510" y="680"/>
                    </a:lnTo>
                    <a:lnTo>
                      <a:pt x="510" y="624"/>
                    </a:lnTo>
                    <a:lnTo>
                      <a:pt x="425" y="567"/>
                    </a:lnTo>
                    <a:lnTo>
                      <a:pt x="227" y="567"/>
                    </a:lnTo>
                    <a:lnTo>
                      <a:pt x="255" y="482"/>
                    </a:lnTo>
                    <a:lnTo>
                      <a:pt x="0" y="284"/>
                    </a:lnTo>
                    <a:lnTo>
                      <a:pt x="28" y="170"/>
                    </a:lnTo>
                    <a:lnTo>
                      <a:pt x="0" y="142"/>
                    </a:lnTo>
                    <a:lnTo>
                      <a:pt x="85" y="85"/>
                    </a:lnTo>
                    <a:lnTo>
                      <a:pt x="170" y="113"/>
                    </a:lnTo>
                    <a:lnTo>
                      <a:pt x="227" y="28"/>
                    </a:lnTo>
                    <a:lnTo>
                      <a:pt x="283" y="28"/>
                    </a:lnTo>
                    <a:lnTo>
                      <a:pt x="312" y="85"/>
                    </a:lnTo>
                    <a:lnTo>
                      <a:pt x="482" y="0"/>
                    </a:lnTo>
                    <a:lnTo>
                      <a:pt x="538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2" name="Freeform 928"/>
              <p:cNvSpPr>
                <a:spLocks/>
              </p:cNvSpPr>
              <p:nvPr/>
            </p:nvSpPr>
            <p:spPr bwMode="auto">
              <a:xfrm>
                <a:off x="7774" y="3336"/>
                <a:ext cx="114" cy="170"/>
              </a:xfrm>
              <a:custGeom>
                <a:avLst/>
                <a:gdLst>
                  <a:gd name="T0" fmla="*/ 85 w 114"/>
                  <a:gd name="T1" fmla="*/ 0 h 170"/>
                  <a:gd name="T2" fmla="*/ 0 w 114"/>
                  <a:gd name="T3" fmla="*/ 28 h 170"/>
                  <a:gd name="T4" fmla="*/ 0 w 114"/>
                  <a:gd name="T5" fmla="*/ 85 h 170"/>
                  <a:gd name="T6" fmla="*/ 57 w 114"/>
                  <a:gd name="T7" fmla="*/ 170 h 170"/>
                  <a:gd name="T8" fmla="*/ 114 w 114"/>
                  <a:gd name="T9" fmla="*/ 113 h 170"/>
                  <a:gd name="T10" fmla="*/ 114 w 114"/>
                  <a:gd name="T11" fmla="*/ 57 h 170"/>
                  <a:gd name="T12" fmla="*/ 85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85" y="0"/>
                    </a:moveTo>
                    <a:lnTo>
                      <a:pt x="0" y="28"/>
                    </a:lnTo>
                    <a:lnTo>
                      <a:pt x="0" y="85"/>
                    </a:lnTo>
                    <a:lnTo>
                      <a:pt x="57" y="170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3" name="Freeform 929"/>
              <p:cNvSpPr>
                <a:spLocks/>
              </p:cNvSpPr>
              <p:nvPr/>
            </p:nvSpPr>
            <p:spPr bwMode="auto">
              <a:xfrm>
                <a:off x="4854" y="4413"/>
                <a:ext cx="737" cy="595"/>
              </a:xfrm>
              <a:custGeom>
                <a:avLst/>
                <a:gdLst>
                  <a:gd name="T0" fmla="*/ 199 w 737"/>
                  <a:gd name="T1" fmla="*/ 595 h 595"/>
                  <a:gd name="T2" fmla="*/ 85 w 737"/>
                  <a:gd name="T3" fmla="*/ 454 h 595"/>
                  <a:gd name="T4" fmla="*/ 28 w 737"/>
                  <a:gd name="T5" fmla="*/ 425 h 595"/>
                  <a:gd name="T6" fmla="*/ 28 w 737"/>
                  <a:gd name="T7" fmla="*/ 369 h 595"/>
                  <a:gd name="T8" fmla="*/ 0 w 737"/>
                  <a:gd name="T9" fmla="*/ 312 h 595"/>
                  <a:gd name="T10" fmla="*/ 0 w 737"/>
                  <a:gd name="T11" fmla="*/ 114 h 595"/>
                  <a:gd name="T12" fmla="*/ 199 w 737"/>
                  <a:gd name="T13" fmla="*/ 57 h 595"/>
                  <a:gd name="T14" fmla="*/ 199 w 737"/>
                  <a:gd name="T15" fmla="*/ 0 h 595"/>
                  <a:gd name="T16" fmla="*/ 397 w 737"/>
                  <a:gd name="T17" fmla="*/ 28 h 595"/>
                  <a:gd name="T18" fmla="*/ 425 w 737"/>
                  <a:gd name="T19" fmla="*/ 57 h 595"/>
                  <a:gd name="T20" fmla="*/ 595 w 737"/>
                  <a:gd name="T21" fmla="*/ 0 h 595"/>
                  <a:gd name="T22" fmla="*/ 624 w 737"/>
                  <a:gd name="T23" fmla="*/ 85 h 595"/>
                  <a:gd name="T24" fmla="*/ 595 w 737"/>
                  <a:gd name="T25" fmla="*/ 170 h 595"/>
                  <a:gd name="T26" fmla="*/ 652 w 737"/>
                  <a:gd name="T27" fmla="*/ 227 h 595"/>
                  <a:gd name="T28" fmla="*/ 737 w 737"/>
                  <a:gd name="T29" fmla="*/ 227 h 595"/>
                  <a:gd name="T30" fmla="*/ 709 w 737"/>
                  <a:gd name="T31" fmla="*/ 312 h 595"/>
                  <a:gd name="T32" fmla="*/ 454 w 737"/>
                  <a:gd name="T33" fmla="*/ 454 h 595"/>
                  <a:gd name="T34" fmla="*/ 397 w 737"/>
                  <a:gd name="T35" fmla="*/ 425 h 595"/>
                  <a:gd name="T36" fmla="*/ 369 w 737"/>
                  <a:gd name="T37" fmla="*/ 454 h 595"/>
                  <a:gd name="T38" fmla="*/ 369 w 737"/>
                  <a:gd name="T39" fmla="*/ 510 h 595"/>
                  <a:gd name="T40" fmla="*/ 312 w 737"/>
                  <a:gd name="T41" fmla="*/ 539 h 595"/>
                  <a:gd name="T42" fmla="*/ 284 w 737"/>
                  <a:gd name="T43" fmla="*/ 482 h 595"/>
                  <a:gd name="T44" fmla="*/ 227 w 737"/>
                  <a:gd name="T45" fmla="*/ 510 h 595"/>
                  <a:gd name="T46" fmla="*/ 227 w 737"/>
                  <a:gd name="T47" fmla="*/ 567 h 595"/>
                  <a:gd name="T48" fmla="*/ 199 w 737"/>
                  <a:gd name="T49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7" h="595">
                    <a:moveTo>
                      <a:pt x="199" y="595"/>
                    </a:moveTo>
                    <a:lnTo>
                      <a:pt x="85" y="454"/>
                    </a:lnTo>
                    <a:lnTo>
                      <a:pt x="28" y="425"/>
                    </a:lnTo>
                    <a:lnTo>
                      <a:pt x="28" y="369"/>
                    </a:lnTo>
                    <a:lnTo>
                      <a:pt x="0" y="312"/>
                    </a:lnTo>
                    <a:lnTo>
                      <a:pt x="0" y="114"/>
                    </a:lnTo>
                    <a:lnTo>
                      <a:pt x="199" y="57"/>
                    </a:lnTo>
                    <a:lnTo>
                      <a:pt x="199" y="0"/>
                    </a:lnTo>
                    <a:lnTo>
                      <a:pt x="397" y="28"/>
                    </a:lnTo>
                    <a:lnTo>
                      <a:pt x="425" y="57"/>
                    </a:lnTo>
                    <a:lnTo>
                      <a:pt x="595" y="0"/>
                    </a:lnTo>
                    <a:lnTo>
                      <a:pt x="624" y="85"/>
                    </a:lnTo>
                    <a:lnTo>
                      <a:pt x="595" y="170"/>
                    </a:lnTo>
                    <a:lnTo>
                      <a:pt x="652" y="227"/>
                    </a:lnTo>
                    <a:lnTo>
                      <a:pt x="737" y="227"/>
                    </a:lnTo>
                    <a:lnTo>
                      <a:pt x="709" y="312"/>
                    </a:lnTo>
                    <a:lnTo>
                      <a:pt x="454" y="454"/>
                    </a:lnTo>
                    <a:lnTo>
                      <a:pt x="397" y="425"/>
                    </a:lnTo>
                    <a:lnTo>
                      <a:pt x="369" y="454"/>
                    </a:lnTo>
                    <a:lnTo>
                      <a:pt x="369" y="510"/>
                    </a:lnTo>
                    <a:lnTo>
                      <a:pt x="312" y="539"/>
                    </a:lnTo>
                    <a:lnTo>
                      <a:pt x="284" y="482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199" y="59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4" name="Freeform 930"/>
              <p:cNvSpPr>
                <a:spLocks/>
              </p:cNvSpPr>
              <p:nvPr/>
            </p:nvSpPr>
            <p:spPr bwMode="auto">
              <a:xfrm>
                <a:off x="5053" y="3648"/>
                <a:ext cx="1899" cy="1077"/>
              </a:xfrm>
              <a:custGeom>
                <a:avLst/>
                <a:gdLst>
                  <a:gd name="T0" fmla="*/ 510 w 1899"/>
                  <a:gd name="T1" fmla="*/ 1077 h 1077"/>
                  <a:gd name="T2" fmla="*/ 538 w 1899"/>
                  <a:gd name="T3" fmla="*/ 992 h 1077"/>
                  <a:gd name="T4" fmla="*/ 453 w 1899"/>
                  <a:gd name="T5" fmla="*/ 992 h 1077"/>
                  <a:gd name="T6" fmla="*/ 396 w 1899"/>
                  <a:gd name="T7" fmla="*/ 935 h 1077"/>
                  <a:gd name="T8" fmla="*/ 425 w 1899"/>
                  <a:gd name="T9" fmla="*/ 850 h 1077"/>
                  <a:gd name="T10" fmla="*/ 396 w 1899"/>
                  <a:gd name="T11" fmla="*/ 765 h 1077"/>
                  <a:gd name="T12" fmla="*/ 226 w 1899"/>
                  <a:gd name="T13" fmla="*/ 822 h 1077"/>
                  <a:gd name="T14" fmla="*/ 198 w 1899"/>
                  <a:gd name="T15" fmla="*/ 793 h 1077"/>
                  <a:gd name="T16" fmla="*/ 0 w 1899"/>
                  <a:gd name="T17" fmla="*/ 765 h 1077"/>
                  <a:gd name="T18" fmla="*/ 0 w 1899"/>
                  <a:gd name="T19" fmla="*/ 737 h 1077"/>
                  <a:gd name="T20" fmla="*/ 56 w 1899"/>
                  <a:gd name="T21" fmla="*/ 680 h 1077"/>
                  <a:gd name="T22" fmla="*/ 56 w 1899"/>
                  <a:gd name="T23" fmla="*/ 595 h 1077"/>
                  <a:gd name="T24" fmla="*/ 141 w 1899"/>
                  <a:gd name="T25" fmla="*/ 595 h 1077"/>
                  <a:gd name="T26" fmla="*/ 198 w 1899"/>
                  <a:gd name="T27" fmla="*/ 425 h 1077"/>
                  <a:gd name="T28" fmla="*/ 396 w 1899"/>
                  <a:gd name="T29" fmla="*/ 397 h 1077"/>
                  <a:gd name="T30" fmla="*/ 368 w 1899"/>
                  <a:gd name="T31" fmla="*/ 340 h 1077"/>
                  <a:gd name="T32" fmla="*/ 595 w 1899"/>
                  <a:gd name="T33" fmla="*/ 312 h 1077"/>
                  <a:gd name="T34" fmla="*/ 595 w 1899"/>
                  <a:gd name="T35" fmla="*/ 226 h 1077"/>
                  <a:gd name="T36" fmla="*/ 652 w 1899"/>
                  <a:gd name="T37" fmla="*/ 170 h 1077"/>
                  <a:gd name="T38" fmla="*/ 737 w 1899"/>
                  <a:gd name="T39" fmla="*/ 198 h 1077"/>
                  <a:gd name="T40" fmla="*/ 935 w 1899"/>
                  <a:gd name="T41" fmla="*/ 113 h 1077"/>
                  <a:gd name="T42" fmla="*/ 1020 w 1899"/>
                  <a:gd name="T43" fmla="*/ 113 h 1077"/>
                  <a:gd name="T44" fmla="*/ 1077 w 1899"/>
                  <a:gd name="T45" fmla="*/ 170 h 1077"/>
                  <a:gd name="T46" fmla="*/ 1190 w 1899"/>
                  <a:gd name="T47" fmla="*/ 198 h 1077"/>
                  <a:gd name="T48" fmla="*/ 1219 w 1899"/>
                  <a:gd name="T49" fmla="*/ 255 h 1077"/>
                  <a:gd name="T50" fmla="*/ 1445 w 1899"/>
                  <a:gd name="T51" fmla="*/ 198 h 1077"/>
                  <a:gd name="T52" fmla="*/ 1530 w 1899"/>
                  <a:gd name="T53" fmla="*/ 141 h 1077"/>
                  <a:gd name="T54" fmla="*/ 1616 w 1899"/>
                  <a:gd name="T55" fmla="*/ 141 h 1077"/>
                  <a:gd name="T56" fmla="*/ 1871 w 1899"/>
                  <a:gd name="T57" fmla="*/ 0 h 1077"/>
                  <a:gd name="T58" fmla="*/ 1899 w 1899"/>
                  <a:gd name="T59" fmla="*/ 113 h 1077"/>
                  <a:gd name="T60" fmla="*/ 1729 w 1899"/>
                  <a:gd name="T61" fmla="*/ 198 h 1077"/>
                  <a:gd name="T62" fmla="*/ 1644 w 1899"/>
                  <a:gd name="T63" fmla="*/ 198 h 1077"/>
                  <a:gd name="T64" fmla="*/ 1644 w 1899"/>
                  <a:gd name="T65" fmla="*/ 283 h 1077"/>
                  <a:gd name="T66" fmla="*/ 1530 w 1899"/>
                  <a:gd name="T67" fmla="*/ 255 h 1077"/>
                  <a:gd name="T68" fmla="*/ 1389 w 1899"/>
                  <a:gd name="T69" fmla="*/ 368 h 1077"/>
                  <a:gd name="T70" fmla="*/ 1389 w 1899"/>
                  <a:gd name="T71" fmla="*/ 425 h 1077"/>
                  <a:gd name="T72" fmla="*/ 1247 w 1899"/>
                  <a:gd name="T73" fmla="*/ 340 h 1077"/>
                  <a:gd name="T74" fmla="*/ 1219 w 1899"/>
                  <a:gd name="T75" fmla="*/ 368 h 1077"/>
                  <a:gd name="T76" fmla="*/ 1247 w 1899"/>
                  <a:gd name="T77" fmla="*/ 425 h 1077"/>
                  <a:gd name="T78" fmla="*/ 1190 w 1899"/>
                  <a:gd name="T79" fmla="*/ 425 h 1077"/>
                  <a:gd name="T80" fmla="*/ 1190 w 1899"/>
                  <a:gd name="T81" fmla="*/ 453 h 1077"/>
                  <a:gd name="T82" fmla="*/ 1190 w 1899"/>
                  <a:gd name="T83" fmla="*/ 482 h 1077"/>
                  <a:gd name="T84" fmla="*/ 1162 w 1899"/>
                  <a:gd name="T85" fmla="*/ 652 h 1077"/>
                  <a:gd name="T86" fmla="*/ 1077 w 1899"/>
                  <a:gd name="T87" fmla="*/ 680 h 1077"/>
                  <a:gd name="T88" fmla="*/ 1077 w 1899"/>
                  <a:gd name="T89" fmla="*/ 595 h 1077"/>
                  <a:gd name="T90" fmla="*/ 1049 w 1899"/>
                  <a:gd name="T91" fmla="*/ 623 h 1077"/>
                  <a:gd name="T92" fmla="*/ 992 w 1899"/>
                  <a:gd name="T93" fmla="*/ 652 h 1077"/>
                  <a:gd name="T94" fmla="*/ 992 w 1899"/>
                  <a:gd name="T95" fmla="*/ 680 h 1077"/>
                  <a:gd name="T96" fmla="*/ 992 w 1899"/>
                  <a:gd name="T97" fmla="*/ 765 h 1077"/>
                  <a:gd name="T98" fmla="*/ 623 w 1899"/>
                  <a:gd name="T99" fmla="*/ 1049 h 1077"/>
                  <a:gd name="T100" fmla="*/ 510 w 1899"/>
                  <a:gd name="T101" fmla="*/ 1077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899" h="1077">
                    <a:moveTo>
                      <a:pt x="510" y="1077"/>
                    </a:moveTo>
                    <a:lnTo>
                      <a:pt x="538" y="992"/>
                    </a:lnTo>
                    <a:lnTo>
                      <a:pt x="453" y="992"/>
                    </a:lnTo>
                    <a:lnTo>
                      <a:pt x="396" y="935"/>
                    </a:lnTo>
                    <a:lnTo>
                      <a:pt x="425" y="850"/>
                    </a:lnTo>
                    <a:lnTo>
                      <a:pt x="396" y="765"/>
                    </a:lnTo>
                    <a:lnTo>
                      <a:pt x="226" y="822"/>
                    </a:lnTo>
                    <a:lnTo>
                      <a:pt x="198" y="793"/>
                    </a:lnTo>
                    <a:lnTo>
                      <a:pt x="0" y="765"/>
                    </a:lnTo>
                    <a:lnTo>
                      <a:pt x="0" y="737"/>
                    </a:lnTo>
                    <a:lnTo>
                      <a:pt x="56" y="680"/>
                    </a:lnTo>
                    <a:lnTo>
                      <a:pt x="56" y="595"/>
                    </a:lnTo>
                    <a:lnTo>
                      <a:pt x="141" y="595"/>
                    </a:lnTo>
                    <a:lnTo>
                      <a:pt x="198" y="425"/>
                    </a:lnTo>
                    <a:lnTo>
                      <a:pt x="396" y="397"/>
                    </a:lnTo>
                    <a:lnTo>
                      <a:pt x="368" y="340"/>
                    </a:lnTo>
                    <a:lnTo>
                      <a:pt x="595" y="312"/>
                    </a:lnTo>
                    <a:lnTo>
                      <a:pt x="595" y="226"/>
                    </a:lnTo>
                    <a:lnTo>
                      <a:pt x="652" y="170"/>
                    </a:lnTo>
                    <a:lnTo>
                      <a:pt x="737" y="198"/>
                    </a:lnTo>
                    <a:lnTo>
                      <a:pt x="935" y="113"/>
                    </a:lnTo>
                    <a:lnTo>
                      <a:pt x="1020" y="113"/>
                    </a:lnTo>
                    <a:lnTo>
                      <a:pt x="1077" y="170"/>
                    </a:lnTo>
                    <a:lnTo>
                      <a:pt x="1190" y="198"/>
                    </a:lnTo>
                    <a:lnTo>
                      <a:pt x="1219" y="255"/>
                    </a:lnTo>
                    <a:lnTo>
                      <a:pt x="1445" y="198"/>
                    </a:lnTo>
                    <a:lnTo>
                      <a:pt x="1530" y="141"/>
                    </a:lnTo>
                    <a:lnTo>
                      <a:pt x="1616" y="141"/>
                    </a:lnTo>
                    <a:lnTo>
                      <a:pt x="1871" y="0"/>
                    </a:lnTo>
                    <a:lnTo>
                      <a:pt x="1899" y="113"/>
                    </a:lnTo>
                    <a:lnTo>
                      <a:pt x="1729" y="198"/>
                    </a:lnTo>
                    <a:lnTo>
                      <a:pt x="1644" y="198"/>
                    </a:lnTo>
                    <a:lnTo>
                      <a:pt x="1644" y="283"/>
                    </a:lnTo>
                    <a:lnTo>
                      <a:pt x="1530" y="255"/>
                    </a:lnTo>
                    <a:lnTo>
                      <a:pt x="1389" y="368"/>
                    </a:lnTo>
                    <a:lnTo>
                      <a:pt x="1389" y="425"/>
                    </a:lnTo>
                    <a:lnTo>
                      <a:pt x="1247" y="340"/>
                    </a:lnTo>
                    <a:lnTo>
                      <a:pt x="1219" y="368"/>
                    </a:lnTo>
                    <a:lnTo>
                      <a:pt x="1247" y="425"/>
                    </a:lnTo>
                    <a:lnTo>
                      <a:pt x="1190" y="425"/>
                    </a:lnTo>
                    <a:lnTo>
                      <a:pt x="1190" y="453"/>
                    </a:lnTo>
                    <a:lnTo>
                      <a:pt x="1190" y="482"/>
                    </a:lnTo>
                    <a:lnTo>
                      <a:pt x="1162" y="652"/>
                    </a:lnTo>
                    <a:lnTo>
                      <a:pt x="1077" y="680"/>
                    </a:lnTo>
                    <a:lnTo>
                      <a:pt x="1077" y="595"/>
                    </a:lnTo>
                    <a:lnTo>
                      <a:pt x="1049" y="623"/>
                    </a:lnTo>
                    <a:lnTo>
                      <a:pt x="992" y="652"/>
                    </a:lnTo>
                    <a:lnTo>
                      <a:pt x="992" y="680"/>
                    </a:lnTo>
                    <a:lnTo>
                      <a:pt x="992" y="765"/>
                    </a:lnTo>
                    <a:lnTo>
                      <a:pt x="623" y="1049"/>
                    </a:lnTo>
                    <a:lnTo>
                      <a:pt x="510" y="107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5535" y="2315"/>
                <a:ext cx="1899" cy="1588"/>
              </a:xfrm>
              <a:custGeom>
                <a:avLst/>
                <a:gdLst>
                  <a:gd name="T0" fmla="*/ 170 w 1899"/>
                  <a:gd name="T1" fmla="*/ 879 h 1588"/>
                  <a:gd name="T2" fmla="*/ 481 w 1899"/>
                  <a:gd name="T3" fmla="*/ 879 h 1588"/>
                  <a:gd name="T4" fmla="*/ 595 w 1899"/>
                  <a:gd name="T5" fmla="*/ 936 h 1588"/>
                  <a:gd name="T6" fmla="*/ 425 w 1899"/>
                  <a:gd name="T7" fmla="*/ 1106 h 1588"/>
                  <a:gd name="T8" fmla="*/ 311 w 1899"/>
                  <a:gd name="T9" fmla="*/ 1248 h 1588"/>
                  <a:gd name="T10" fmla="*/ 311 w 1899"/>
                  <a:gd name="T11" fmla="*/ 1418 h 1588"/>
                  <a:gd name="T12" fmla="*/ 453 w 1899"/>
                  <a:gd name="T13" fmla="*/ 1446 h 1588"/>
                  <a:gd name="T14" fmla="*/ 595 w 1899"/>
                  <a:gd name="T15" fmla="*/ 1503 h 1588"/>
                  <a:gd name="T16" fmla="*/ 737 w 1899"/>
                  <a:gd name="T17" fmla="*/ 1588 h 1588"/>
                  <a:gd name="T18" fmla="*/ 1048 w 1899"/>
                  <a:gd name="T19" fmla="*/ 1474 h 1588"/>
                  <a:gd name="T20" fmla="*/ 1389 w 1899"/>
                  <a:gd name="T21" fmla="*/ 1333 h 1588"/>
                  <a:gd name="T22" fmla="*/ 1474 w 1899"/>
                  <a:gd name="T23" fmla="*/ 1418 h 1588"/>
                  <a:gd name="T24" fmla="*/ 1899 w 1899"/>
                  <a:gd name="T25" fmla="*/ 1191 h 1588"/>
                  <a:gd name="T26" fmla="*/ 1814 w 1899"/>
                  <a:gd name="T27" fmla="*/ 1134 h 1588"/>
                  <a:gd name="T28" fmla="*/ 1615 w 1899"/>
                  <a:gd name="T29" fmla="*/ 1191 h 1588"/>
                  <a:gd name="T30" fmla="*/ 1389 w 1899"/>
                  <a:gd name="T31" fmla="*/ 1219 h 1588"/>
                  <a:gd name="T32" fmla="*/ 1701 w 1899"/>
                  <a:gd name="T33" fmla="*/ 1106 h 1588"/>
                  <a:gd name="T34" fmla="*/ 1332 w 1899"/>
                  <a:gd name="T35" fmla="*/ 1078 h 1588"/>
                  <a:gd name="T36" fmla="*/ 1134 w 1899"/>
                  <a:gd name="T37" fmla="*/ 1106 h 1588"/>
                  <a:gd name="T38" fmla="*/ 1162 w 1899"/>
                  <a:gd name="T39" fmla="*/ 964 h 1588"/>
                  <a:gd name="T40" fmla="*/ 1077 w 1899"/>
                  <a:gd name="T41" fmla="*/ 964 h 1588"/>
                  <a:gd name="T42" fmla="*/ 1219 w 1899"/>
                  <a:gd name="T43" fmla="*/ 907 h 1588"/>
                  <a:gd name="T44" fmla="*/ 1275 w 1899"/>
                  <a:gd name="T45" fmla="*/ 822 h 1588"/>
                  <a:gd name="T46" fmla="*/ 1445 w 1899"/>
                  <a:gd name="T47" fmla="*/ 737 h 1588"/>
                  <a:gd name="T48" fmla="*/ 1559 w 1899"/>
                  <a:gd name="T49" fmla="*/ 624 h 1588"/>
                  <a:gd name="T50" fmla="*/ 1502 w 1899"/>
                  <a:gd name="T51" fmla="*/ 426 h 1588"/>
                  <a:gd name="T52" fmla="*/ 1559 w 1899"/>
                  <a:gd name="T53" fmla="*/ 369 h 1588"/>
                  <a:gd name="T54" fmla="*/ 1502 w 1899"/>
                  <a:gd name="T55" fmla="*/ 312 h 1588"/>
                  <a:gd name="T56" fmla="*/ 1360 w 1899"/>
                  <a:gd name="T57" fmla="*/ 199 h 1588"/>
                  <a:gd name="T58" fmla="*/ 1162 w 1899"/>
                  <a:gd name="T59" fmla="*/ 57 h 1588"/>
                  <a:gd name="T60" fmla="*/ 1048 w 1899"/>
                  <a:gd name="T61" fmla="*/ 114 h 1588"/>
                  <a:gd name="T62" fmla="*/ 963 w 1899"/>
                  <a:gd name="T63" fmla="*/ 284 h 1588"/>
                  <a:gd name="T64" fmla="*/ 623 w 1899"/>
                  <a:gd name="T65" fmla="*/ 340 h 1588"/>
                  <a:gd name="T66" fmla="*/ 481 w 1899"/>
                  <a:gd name="T67" fmla="*/ 426 h 1588"/>
                  <a:gd name="T68" fmla="*/ 340 w 1899"/>
                  <a:gd name="T69" fmla="*/ 539 h 1588"/>
                  <a:gd name="T70" fmla="*/ 85 w 1899"/>
                  <a:gd name="T71" fmla="*/ 624 h 1588"/>
                  <a:gd name="T72" fmla="*/ 56 w 1899"/>
                  <a:gd name="T73" fmla="*/ 822 h 1588"/>
                  <a:gd name="T74" fmla="*/ 28 w 1899"/>
                  <a:gd name="T75" fmla="*/ 907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899" h="1588">
                    <a:moveTo>
                      <a:pt x="28" y="907"/>
                    </a:moveTo>
                    <a:lnTo>
                      <a:pt x="170" y="879"/>
                    </a:lnTo>
                    <a:lnTo>
                      <a:pt x="226" y="907"/>
                    </a:lnTo>
                    <a:lnTo>
                      <a:pt x="481" y="879"/>
                    </a:lnTo>
                    <a:lnTo>
                      <a:pt x="510" y="907"/>
                    </a:lnTo>
                    <a:lnTo>
                      <a:pt x="595" y="936"/>
                    </a:lnTo>
                    <a:lnTo>
                      <a:pt x="595" y="1021"/>
                    </a:lnTo>
                    <a:lnTo>
                      <a:pt x="425" y="1106"/>
                    </a:lnTo>
                    <a:lnTo>
                      <a:pt x="368" y="1219"/>
                    </a:lnTo>
                    <a:lnTo>
                      <a:pt x="311" y="1248"/>
                    </a:lnTo>
                    <a:lnTo>
                      <a:pt x="255" y="1361"/>
                    </a:lnTo>
                    <a:lnTo>
                      <a:pt x="311" y="1418"/>
                    </a:lnTo>
                    <a:lnTo>
                      <a:pt x="396" y="1389"/>
                    </a:lnTo>
                    <a:lnTo>
                      <a:pt x="453" y="1446"/>
                    </a:lnTo>
                    <a:lnTo>
                      <a:pt x="538" y="1446"/>
                    </a:lnTo>
                    <a:lnTo>
                      <a:pt x="595" y="1503"/>
                    </a:lnTo>
                    <a:lnTo>
                      <a:pt x="708" y="1531"/>
                    </a:lnTo>
                    <a:lnTo>
                      <a:pt x="737" y="1588"/>
                    </a:lnTo>
                    <a:lnTo>
                      <a:pt x="963" y="1531"/>
                    </a:lnTo>
                    <a:lnTo>
                      <a:pt x="1048" y="1474"/>
                    </a:lnTo>
                    <a:lnTo>
                      <a:pt x="1134" y="1474"/>
                    </a:lnTo>
                    <a:lnTo>
                      <a:pt x="1389" y="1333"/>
                    </a:lnTo>
                    <a:lnTo>
                      <a:pt x="1417" y="1446"/>
                    </a:lnTo>
                    <a:lnTo>
                      <a:pt x="1474" y="1418"/>
                    </a:lnTo>
                    <a:lnTo>
                      <a:pt x="1530" y="1361"/>
                    </a:lnTo>
                    <a:lnTo>
                      <a:pt x="1899" y="1191"/>
                    </a:lnTo>
                    <a:lnTo>
                      <a:pt x="1871" y="1163"/>
                    </a:lnTo>
                    <a:lnTo>
                      <a:pt x="1814" y="1134"/>
                    </a:lnTo>
                    <a:lnTo>
                      <a:pt x="1644" y="1219"/>
                    </a:lnTo>
                    <a:lnTo>
                      <a:pt x="1615" y="1191"/>
                    </a:lnTo>
                    <a:lnTo>
                      <a:pt x="1559" y="1191"/>
                    </a:lnTo>
                    <a:lnTo>
                      <a:pt x="1389" y="1219"/>
                    </a:lnTo>
                    <a:lnTo>
                      <a:pt x="1445" y="1163"/>
                    </a:lnTo>
                    <a:lnTo>
                      <a:pt x="1701" y="1106"/>
                    </a:lnTo>
                    <a:lnTo>
                      <a:pt x="1672" y="1078"/>
                    </a:lnTo>
                    <a:lnTo>
                      <a:pt x="1332" y="1078"/>
                    </a:lnTo>
                    <a:lnTo>
                      <a:pt x="1190" y="1134"/>
                    </a:lnTo>
                    <a:lnTo>
                      <a:pt x="1134" y="1106"/>
                    </a:lnTo>
                    <a:lnTo>
                      <a:pt x="1162" y="1049"/>
                    </a:lnTo>
                    <a:lnTo>
                      <a:pt x="1162" y="964"/>
                    </a:lnTo>
                    <a:lnTo>
                      <a:pt x="1077" y="1021"/>
                    </a:lnTo>
                    <a:lnTo>
                      <a:pt x="1077" y="964"/>
                    </a:lnTo>
                    <a:lnTo>
                      <a:pt x="1162" y="879"/>
                    </a:lnTo>
                    <a:lnTo>
                      <a:pt x="1219" y="907"/>
                    </a:lnTo>
                    <a:lnTo>
                      <a:pt x="1275" y="879"/>
                    </a:lnTo>
                    <a:lnTo>
                      <a:pt x="1275" y="822"/>
                    </a:lnTo>
                    <a:lnTo>
                      <a:pt x="1332" y="822"/>
                    </a:lnTo>
                    <a:lnTo>
                      <a:pt x="1445" y="737"/>
                    </a:lnTo>
                    <a:lnTo>
                      <a:pt x="1445" y="681"/>
                    </a:lnTo>
                    <a:lnTo>
                      <a:pt x="1559" y="624"/>
                    </a:lnTo>
                    <a:lnTo>
                      <a:pt x="1587" y="482"/>
                    </a:lnTo>
                    <a:lnTo>
                      <a:pt x="1502" y="426"/>
                    </a:lnTo>
                    <a:lnTo>
                      <a:pt x="1559" y="426"/>
                    </a:lnTo>
                    <a:lnTo>
                      <a:pt x="1559" y="369"/>
                    </a:lnTo>
                    <a:lnTo>
                      <a:pt x="1389" y="369"/>
                    </a:lnTo>
                    <a:lnTo>
                      <a:pt x="1502" y="312"/>
                    </a:lnTo>
                    <a:lnTo>
                      <a:pt x="1502" y="255"/>
                    </a:lnTo>
                    <a:lnTo>
                      <a:pt x="1360" y="199"/>
                    </a:lnTo>
                    <a:lnTo>
                      <a:pt x="1219" y="0"/>
                    </a:lnTo>
                    <a:lnTo>
                      <a:pt x="1162" y="57"/>
                    </a:lnTo>
                    <a:lnTo>
                      <a:pt x="1105" y="170"/>
                    </a:lnTo>
                    <a:lnTo>
                      <a:pt x="1048" y="114"/>
                    </a:lnTo>
                    <a:lnTo>
                      <a:pt x="963" y="199"/>
                    </a:lnTo>
                    <a:lnTo>
                      <a:pt x="963" y="284"/>
                    </a:lnTo>
                    <a:lnTo>
                      <a:pt x="708" y="340"/>
                    </a:lnTo>
                    <a:lnTo>
                      <a:pt x="623" y="340"/>
                    </a:lnTo>
                    <a:lnTo>
                      <a:pt x="595" y="426"/>
                    </a:lnTo>
                    <a:lnTo>
                      <a:pt x="481" y="426"/>
                    </a:lnTo>
                    <a:lnTo>
                      <a:pt x="396" y="539"/>
                    </a:lnTo>
                    <a:lnTo>
                      <a:pt x="340" y="539"/>
                    </a:lnTo>
                    <a:lnTo>
                      <a:pt x="226" y="596"/>
                    </a:lnTo>
                    <a:lnTo>
                      <a:pt x="85" y="624"/>
                    </a:lnTo>
                    <a:lnTo>
                      <a:pt x="0" y="794"/>
                    </a:lnTo>
                    <a:lnTo>
                      <a:pt x="56" y="822"/>
                    </a:lnTo>
                    <a:lnTo>
                      <a:pt x="0" y="879"/>
                    </a:lnTo>
                    <a:lnTo>
                      <a:pt x="28" y="90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5279" y="2429"/>
                <a:ext cx="936" cy="907"/>
              </a:xfrm>
              <a:custGeom>
                <a:avLst/>
                <a:gdLst>
                  <a:gd name="T0" fmla="*/ 29 w 936"/>
                  <a:gd name="T1" fmla="*/ 878 h 907"/>
                  <a:gd name="T2" fmla="*/ 57 w 936"/>
                  <a:gd name="T3" fmla="*/ 907 h 907"/>
                  <a:gd name="T4" fmla="*/ 284 w 936"/>
                  <a:gd name="T5" fmla="*/ 793 h 907"/>
                  <a:gd name="T6" fmla="*/ 256 w 936"/>
                  <a:gd name="T7" fmla="*/ 765 h 907"/>
                  <a:gd name="T8" fmla="*/ 312 w 936"/>
                  <a:gd name="T9" fmla="*/ 708 h 907"/>
                  <a:gd name="T10" fmla="*/ 256 w 936"/>
                  <a:gd name="T11" fmla="*/ 680 h 907"/>
                  <a:gd name="T12" fmla="*/ 341 w 936"/>
                  <a:gd name="T13" fmla="*/ 510 h 907"/>
                  <a:gd name="T14" fmla="*/ 482 w 936"/>
                  <a:gd name="T15" fmla="*/ 482 h 907"/>
                  <a:gd name="T16" fmla="*/ 596 w 936"/>
                  <a:gd name="T17" fmla="*/ 425 h 907"/>
                  <a:gd name="T18" fmla="*/ 624 w 936"/>
                  <a:gd name="T19" fmla="*/ 425 h 907"/>
                  <a:gd name="T20" fmla="*/ 652 w 936"/>
                  <a:gd name="T21" fmla="*/ 425 h 907"/>
                  <a:gd name="T22" fmla="*/ 737 w 936"/>
                  <a:gd name="T23" fmla="*/ 312 h 907"/>
                  <a:gd name="T24" fmla="*/ 823 w 936"/>
                  <a:gd name="T25" fmla="*/ 312 h 907"/>
                  <a:gd name="T26" fmla="*/ 851 w 936"/>
                  <a:gd name="T27" fmla="*/ 312 h 907"/>
                  <a:gd name="T28" fmla="*/ 879 w 936"/>
                  <a:gd name="T29" fmla="*/ 226 h 907"/>
                  <a:gd name="T30" fmla="*/ 908 w 936"/>
                  <a:gd name="T31" fmla="*/ 226 h 907"/>
                  <a:gd name="T32" fmla="*/ 936 w 936"/>
                  <a:gd name="T33" fmla="*/ 198 h 907"/>
                  <a:gd name="T34" fmla="*/ 936 w 936"/>
                  <a:gd name="T35" fmla="*/ 56 h 907"/>
                  <a:gd name="T36" fmla="*/ 709 w 936"/>
                  <a:gd name="T37" fmla="*/ 141 h 907"/>
                  <a:gd name="T38" fmla="*/ 709 w 936"/>
                  <a:gd name="T39" fmla="*/ 85 h 907"/>
                  <a:gd name="T40" fmla="*/ 567 w 936"/>
                  <a:gd name="T41" fmla="*/ 56 h 907"/>
                  <a:gd name="T42" fmla="*/ 482 w 936"/>
                  <a:gd name="T43" fmla="*/ 0 h 907"/>
                  <a:gd name="T44" fmla="*/ 397 w 936"/>
                  <a:gd name="T45" fmla="*/ 0 h 907"/>
                  <a:gd name="T46" fmla="*/ 312 w 936"/>
                  <a:gd name="T47" fmla="*/ 56 h 907"/>
                  <a:gd name="T48" fmla="*/ 284 w 936"/>
                  <a:gd name="T49" fmla="*/ 141 h 907"/>
                  <a:gd name="T50" fmla="*/ 29 w 936"/>
                  <a:gd name="T51" fmla="*/ 113 h 907"/>
                  <a:gd name="T52" fmla="*/ 0 w 936"/>
                  <a:gd name="T53" fmla="*/ 255 h 907"/>
                  <a:gd name="T54" fmla="*/ 57 w 936"/>
                  <a:gd name="T55" fmla="*/ 283 h 907"/>
                  <a:gd name="T56" fmla="*/ 29 w 936"/>
                  <a:gd name="T57" fmla="*/ 312 h 907"/>
                  <a:gd name="T58" fmla="*/ 199 w 936"/>
                  <a:gd name="T59" fmla="*/ 368 h 907"/>
                  <a:gd name="T60" fmla="*/ 142 w 936"/>
                  <a:gd name="T61" fmla="*/ 453 h 907"/>
                  <a:gd name="T62" fmla="*/ 170 w 936"/>
                  <a:gd name="T63" fmla="*/ 482 h 907"/>
                  <a:gd name="T64" fmla="*/ 170 w 936"/>
                  <a:gd name="T65" fmla="*/ 567 h 907"/>
                  <a:gd name="T66" fmla="*/ 114 w 936"/>
                  <a:gd name="T67" fmla="*/ 652 h 907"/>
                  <a:gd name="T68" fmla="*/ 142 w 936"/>
                  <a:gd name="T69" fmla="*/ 708 h 907"/>
                  <a:gd name="T70" fmla="*/ 57 w 936"/>
                  <a:gd name="T71" fmla="*/ 793 h 907"/>
                  <a:gd name="T72" fmla="*/ 29 w 936"/>
                  <a:gd name="T73" fmla="*/ 878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36" h="907">
                    <a:moveTo>
                      <a:pt x="29" y="878"/>
                    </a:moveTo>
                    <a:lnTo>
                      <a:pt x="57" y="907"/>
                    </a:lnTo>
                    <a:lnTo>
                      <a:pt x="284" y="793"/>
                    </a:lnTo>
                    <a:lnTo>
                      <a:pt x="256" y="765"/>
                    </a:lnTo>
                    <a:lnTo>
                      <a:pt x="312" y="708"/>
                    </a:lnTo>
                    <a:lnTo>
                      <a:pt x="256" y="680"/>
                    </a:lnTo>
                    <a:lnTo>
                      <a:pt x="341" y="510"/>
                    </a:lnTo>
                    <a:lnTo>
                      <a:pt x="482" y="482"/>
                    </a:lnTo>
                    <a:lnTo>
                      <a:pt x="596" y="425"/>
                    </a:lnTo>
                    <a:lnTo>
                      <a:pt x="624" y="425"/>
                    </a:lnTo>
                    <a:lnTo>
                      <a:pt x="652" y="425"/>
                    </a:lnTo>
                    <a:lnTo>
                      <a:pt x="737" y="312"/>
                    </a:lnTo>
                    <a:lnTo>
                      <a:pt x="823" y="312"/>
                    </a:lnTo>
                    <a:lnTo>
                      <a:pt x="851" y="312"/>
                    </a:lnTo>
                    <a:lnTo>
                      <a:pt x="879" y="226"/>
                    </a:lnTo>
                    <a:lnTo>
                      <a:pt x="908" y="226"/>
                    </a:lnTo>
                    <a:lnTo>
                      <a:pt x="936" y="198"/>
                    </a:lnTo>
                    <a:lnTo>
                      <a:pt x="936" y="56"/>
                    </a:lnTo>
                    <a:lnTo>
                      <a:pt x="709" y="141"/>
                    </a:lnTo>
                    <a:lnTo>
                      <a:pt x="709" y="85"/>
                    </a:lnTo>
                    <a:lnTo>
                      <a:pt x="567" y="56"/>
                    </a:lnTo>
                    <a:lnTo>
                      <a:pt x="482" y="0"/>
                    </a:lnTo>
                    <a:lnTo>
                      <a:pt x="397" y="0"/>
                    </a:lnTo>
                    <a:lnTo>
                      <a:pt x="312" y="56"/>
                    </a:lnTo>
                    <a:lnTo>
                      <a:pt x="284" y="141"/>
                    </a:lnTo>
                    <a:lnTo>
                      <a:pt x="29" y="113"/>
                    </a:lnTo>
                    <a:lnTo>
                      <a:pt x="0" y="255"/>
                    </a:lnTo>
                    <a:lnTo>
                      <a:pt x="57" y="283"/>
                    </a:lnTo>
                    <a:lnTo>
                      <a:pt x="29" y="312"/>
                    </a:lnTo>
                    <a:lnTo>
                      <a:pt x="199" y="368"/>
                    </a:lnTo>
                    <a:lnTo>
                      <a:pt x="142" y="453"/>
                    </a:lnTo>
                    <a:lnTo>
                      <a:pt x="170" y="482"/>
                    </a:lnTo>
                    <a:lnTo>
                      <a:pt x="170" y="567"/>
                    </a:lnTo>
                    <a:lnTo>
                      <a:pt x="114" y="652"/>
                    </a:lnTo>
                    <a:lnTo>
                      <a:pt x="142" y="708"/>
                    </a:lnTo>
                    <a:lnTo>
                      <a:pt x="57" y="793"/>
                    </a:lnTo>
                    <a:lnTo>
                      <a:pt x="29" y="87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6073" y="2003"/>
                <a:ext cx="681" cy="652"/>
              </a:xfrm>
              <a:custGeom>
                <a:avLst/>
                <a:gdLst>
                  <a:gd name="T0" fmla="*/ 681 w 681"/>
                  <a:gd name="T1" fmla="*/ 312 h 652"/>
                  <a:gd name="T2" fmla="*/ 624 w 681"/>
                  <a:gd name="T3" fmla="*/ 369 h 652"/>
                  <a:gd name="T4" fmla="*/ 567 w 681"/>
                  <a:gd name="T5" fmla="*/ 482 h 652"/>
                  <a:gd name="T6" fmla="*/ 510 w 681"/>
                  <a:gd name="T7" fmla="*/ 426 h 652"/>
                  <a:gd name="T8" fmla="*/ 425 w 681"/>
                  <a:gd name="T9" fmla="*/ 511 h 652"/>
                  <a:gd name="T10" fmla="*/ 425 w 681"/>
                  <a:gd name="T11" fmla="*/ 596 h 652"/>
                  <a:gd name="T12" fmla="*/ 170 w 681"/>
                  <a:gd name="T13" fmla="*/ 652 h 652"/>
                  <a:gd name="T14" fmla="*/ 114 w 681"/>
                  <a:gd name="T15" fmla="*/ 652 h 652"/>
                  <a:gd name="T16" fmla="*/ 142 w 681"/>
                  <a:gd name="T17" fmla="*/ 624 h 652"/>
                  <a:gd name="T18" fmla="*/ 142 w 681"/>
                  <a:gd name="T19" fmla="*/ 482 h 652"/>
                  <a:gd name="T20" fmla="*/ 170 w 681"/>
                  <a:gd name="T21" fmla="*/ 482 h 652"/>
                  <a:gd name="T22" fmla="*/ 114 w 681"/>
                  <a:gd name="T23" fmla="*/ 369 h 652"/>
                  <a:gd name="T24" fmla="*/ 170 w 681"/>
                  <a:gd name="T25" fmla="*/ 341 h 652"/>
                  <a:gd name="T26" fmla="*/ 142 w 681"/>
                  <a:gd name="T27" fmla="*/ 256 h 652"/>
                  <a:gd name="T28" fmla="*/ 0 w 681"/>
                  <a:gd name="T29" fmla="*/ 284 h 652"/>
                  <a:gd name="T30" fmla="*/ 0 w 681"/>
                  <a:gd name="T31" fmla="*/ 171 h 652"/>
                  <a:gd name="T32" fmla="*/ 114 w 681"/>
                  <a:gd name="T33" fmla="*/ 29 h 652"/>
                  <a:gd name="T34" fmla="*/ 255 w 681"/>
                  <a:gd name="T35" fmla="*/ 0 h 652"/>
                  <a:gd name="T36" fmla="*/ 312 w 681"/>
                  <a:gd name="T37" fmla="*/ 85 h 652"/>
                  <a:gd name="T38" fmla="*/ 284 w 681"/>
                  <a:gd name="T39" fmla="*/ 114 h 652"/>
                  <a:gd name="T40" fmla="*/ 397 w 681"/>
                  <a:gd name="T41" fmla="*/ 227 h 652"/>
                  <a:gd name="T42" fmla="*/ 454 w 681"/>
                  <a:gd name="T43" fmla="*/ 199 h 652"/>
                  <a:gd name="T44" fmla="*/ 482 w 681"/>
                  <a:gd name="T45" fmla="*/ 227 h 652"/>
                  <a:gd name="T46" fmla="*/ 539 w 681"/>
                  <a:gd name="T47" fmla="*/ 227 h 652"/>
                  <a:gd name="T48" fmla="*/ 482 w 681"/>
                  <a:gd name="T49" fmla="*/ 114 h 652"/>
                  <a:gd name="T50" fmla="*/ 510 w 681"/>
                  <a:gd name="T51" fmla="*/ 85 h 652"/>
                  <a:gd name="T52" fmla="*/ 596 w 681"/>
                  <a:gd name="T53" fmla="*/ 114 h 652"/>
                  <a:gd name="T54" fmla="*/ 681 w 681"/>
                  <a:gd name="T55" fmla="*/ 31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652">
                    <a:moveTo>
                      <a:pt x="681" y="312"/>
                    </a:moveTo>
                    <a:lnTo>
                      <a:pt x="624" y="369"/>
                    </a:lnTo>
                    <a:lnTo>
                      <a:pt x="567" y="482"/>
                    </a:lnTo>
                    <a:lnTo>
                      <a:pt x="510" y="426"/>
                    </a:lnTo>
                    <a:lnTo>
                      <a:pt x="425" y="511"/>
                    </a:lnTo>
                    <a:lnTo>
                      <a:pt x="425" y="596"/>
                    </a:lnTo>
                    <a:lnTo>
                      <a:pt x="170" y="652"/>
                    </a:lnTo>
                    <a:lnTo>
                      <a:pt x="114" y="652"/>
                    </a:lnTo>
                    <a:lnTo>
                      <a:pt x="142" y="624"/>
                    </a:lnTo>
                    <a:lnTo>
                      <a:pt x="142" y="482"/>
                    </a:lnTo>
                    <a:lnTo>
                      <a:pt x="170" y="482"/>
                    </a:lnTo>
                    <a:lnTo>
                      <a:pt x="114" y="369"/>
                    </a:lnTo>
                    <a:lnTo>
                      <a:pt x="170" y="341"/>
                    </a:lnTo>
                    <a:lnTo>
                      <a:pt x="142" y="256"/>
                    </a:lnTo>
                    <a:lnTo>
                      <a:pt x="0" y="284"/>
                    </a:lnTo>
                    <a:lnTo>
                      <a:pt x="0" y="171"/>
                    </a:lnTo>
                    <a:lnTo>
                      <a:pt x="114" y="29"/>
                    </a:lnTo>
                    <a:lnTo>
                      <a:pt x="255" y="0"/>
                    </a:lnTo>
                    <a:lnTo>
                      <a:pt x="312" y="85"/>
                    </a:lnTo>
                    <a:lnTo>
                      <a:pt x="284" y="114"/>
                    </a:lnTo>
                    <a:lnTo>
                      <a:pt x="397" y="227"/>
                    </a:lnTo>
                    <a:lnTo>
                      <a:pt x="454" y="199"/>
                    </a:lnTo>
                    <a:lnTo>
                      <a:pt x="482" y="227"/>
                    </a:lnTo>
                    <a:lnTo>
                      <a:pt x="539" y="227"/>
                    </a:lnTo>
                    <a:lnTo>
                      <a:pt x="482" y="114"/>
                    </a:lnTo>
                    <a:lnTo>
                      <a:pt x="510" y="85"/>
                    </a:lnTo>
                    <a:lnTo>
                      <a:pt x="596" y="114"/>
                    </a:lnTo>
                    <a:lnTo>
                      <a:pt x="681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9" name="Freeform 935"/>
              <p:cNvSpPr>
                <a:spLocks/>
              </p:cNvSpPr>
              <p:nvPr/>
            </p:nvSpPr>
            <p:spPr bwMode="auto">
              <a:xfrm>
                <a:off x="5223" y="1153"/>
                <a:ext cx="1247" cy="1417"/>
              </a:xfrm>
              <a:custGeom>
                <a:avLst/>
                <a:gdLst>
                  <a:gd name="T0" fmla="*/ 1105 w 1247"/>
                  <a:gd name="T1" fmla="*/ 850 h 1417"/>
                  <a:gd name="T2" fmla="*/ 850 w 1247"/>
                  <a:gd name="T3" fmla="*/ 1021 h 1417"/>
                  <a:gd name="T4" fmla="*/ 992 w 1247"/>
                  <a:gd name="T5" fmla="*/ 1106 h 1417"/>
                  <a:gd name="T6" fmla="*/ 964 w 1247"/>
                  <a:gd name="T7" fmla="*/ 1219 h 1417"/>
                  <a:gd name="T8" fmla="*/ 992 w 1247"/>
                  <a:gd name="T9" fmla="*/ 1332 h 1417"/>
                  <a:gd name="T10" fmla="*/ 765 w 1247"/>
                  <a:gd name="T11" fmla="*/ 1361 h 1417"/>
                  <a:gd name="T12" fmla="*/ 538 w 1247"/>
                  <a:gd name="T13" fmla="*/ 1276 h 1417"/>
                  <a:gd name="T14" fmla="*/ 425 w 1247"/>
                  <a:gd name="T15" fmla="*/ 1219 h 1417"/>
                  <a:gd name="T16" fmla="*/ 510 w 1247"/>
                  <a:gd name="T17" fmla="*/ 1106 h 1417"/>
                  <a:gd name="T18" fmla="*/ 425 w 1247"/>
                  <a:gd name="T19" fmla="*/ 850 h 1417"/>
                  <a:gd name="T20" fmla="*/ 312 w 1247"/>
                  <a:gd name="T21" fmla="*/ 964 h 1417"/>
                  <a:gd name="T22" fmla="*/ 198 w 1247"/>
                  <a:gd name="T23" fmla="*/ 964 h 1417"/>
                  <a:gd name="T24" fmla="*/ 170 w 1247"/>
                  <a:gd name="T25" fmla="*/ 879 h 1417"/>
                  <a:gd name="T26" fmla="*/ 56 w 1247"/>
                  <a:gd name="T27" fmla="*/ 822 h 1417"/>
                  <a:gd name="T28" fmla="*/ 85 w 1247"/>
                  <a:gd name="T29" fmla="*/ 709 h 1417"/>
                  <a:gd name="T30" fmla="*/ 56 w 1247"/>
                  <a:gd name="T31" fmla="*/ 624 h 1417"/>
                  <a:gd name="T32" fmla="*/ 340 w 1247"/>
                  <a:gd name="T33" fmla="*/ 510 h 1417"/>
                  <a:gd name="T34" fmla="*/ 312 w 1247"/>
                  <a:gd name="T35" fmla="*/ 340 h 1417"/>
                  <a:gd name="T36" fmla="*/ 226 w 1247"/>
                  <a:gd name="T37" fmla="*/ 340 h 1417"/>
                  <a:gd name="T38" fmla="*/ 283 w 1247"/>
                  <a:gd name="T39" fmla="*/ 255 h 1417"/>
                  <a:gd name="T40" fmla="*/ 368 w 1247"/>
                  <a:gd name="T41" fmla="*/ 142 h 1417"/>
                  <a:gd name="T42" fmla="*/ 567 w 1247"/>
                  <a:gd name="T43" fmla="*/ 170 h 1417"/>
                  <a:gd name="T44" fmla="*/ 623 w 1247"/>
                  <a:gd name="T45" fmla="*/ 85 h 1417"/>
                  <a:gd name="T46" fmla="*/ 765 w 1247"/>
                  <a:gd name="T47" fmla="*/ 57 h 1417"/>
                  <a:gd name="T48" fmla="*/ 935 w 1247"/>
                  <a:gd name="T49" fmla="*/ 170 h 1417"/>
                  <a:gd name="T50" fmla="*/ 1020 w 1247"/>
                  <a:gd name="T51" fmla="*/ 0 h 1417"/>
                  <a:gd name="T52" fmla="*/ 1219 w 1247"/>
                  <a:gd name="T53" fmla="*/ 170 h 1417"/>
                  <a:gd name="T54" fmla="*/ 1247 w 1247"/>
                  <a:gd name="T55" fmla="*/ 227 h 1417"/>
                  <a:gd name="T56" fmla="*/ 1020 w 1247"/>
                  <a:gd name="T57" fmla="*/ 283 h 1417"/>
                  <a:gd name="T58" fmla="*/ 1190 w 1247"/>
                  <a:gd name="T59" fmla="*/ 425 h 1417"/>
                  <a:gd name="T60" fmla="*/ 1247 w 1247"/>
                  <a:gd name="T61" fmla="*/ 510 h 1417"/>
                  <a:gd name="T62" fmla="*/ 1049 w 1247"/>
                  <a:gd name="T63" fmla="*/ 567 h 1417"/>
                  <a:gd name="T64" fmla="*/ 1134 w 1247"/>
                  <a:gd name="T65" fmla="*/ 709 h 1417"/>
                  <a:gd name="T66" fmla="*/ 1162 w 1247"/>
                  <a:gd name="T67" fmla="*/ 765 h 1417"/>
                  <a:gd name="T68" fmla="*/ 1190 w 1247"/>
                  <a:gd name="T69" fmla="*/ 850 h 1417"/>
                  <a:gd name="T70" fmla="*/ 1162 w 1247"/>
                  <a:gd name="T71" fmla="*/ 935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247" h="1417">
                    <a:moveTo>
                      <a:pt x="1162" y="935"/>
                    </a:moveTo>
                    <a:lnTo>
                      <a:pt x="1105" y="850"/>
                    </a:lnTo>
                    <a:lnTo>
                      <a:pt x="964" y="879"/>
                    </a:lnTo>
                    <a:lnTo>
                      <a:pt x="850" y="1021"/>
                    </a:lnTo>
                    <a:lnTo>
                      <a:pt x="850" y="1134"/>
                    </a:lnTo>
                    <a:lnTo>
                      <a:pt x="992" y="1106"/>
                    </a:lnTo>
                    <a:lnTo>
                      <a:pt x="1020" y="1191"/>
                    </a:lnTo>
                    <a:lnTo>
                      <a:pt x="964" y="1219"/>
                    </a:lnTo>
                    <a:lnTo>
                      <a:pt x="1020" y="1332"/>
                    </a:lnTo>
                    <a:lnTo>
                      <a:pt x="992" y="1332"/>
                    </a:lnTo>
                    <a:lnTo>
                      <a:pt x="765" y="1417"/>
                    </a:lnTo>
                    <a:lnTo>
                      <a:pt x="765" y="1361"/>
                    </a:lnTo>
                    <a:lnTo>
                      <a:pt x="623" y="1332"/>
                    </a:lnTo>
                    <a:lnTo>
                      <a:pt x="538" y="1276"/>
                    </a:lnTo>
                    <a:lnTo>
                      <a:pt x="453" y="1276"/>
                    </a:lnTo>
                    <a:lnTo>
                      <a:pt x="425" y="1219"/>
                    </a:lnTo>
                    <a:lnTo>
                      <a:pt x="425" y="1162"/>
                    </a:lnTo>
                    <a:lnTo>
                      <a:pt x="510" y="1106"/>
                    </a:lnTo>
                    <a:lnTo>
                      <a:pt x="482" y="935"/>
                    </a:lnTo>
                    <a:lnTo>
                      <a:pt x="425" y="850"/>
                    </a:lnTo>
                    <a:lnTo>
                      <a:pt x="340" y="907"/>
                    </a:lnTo>
                    <a:lnTo>
                      <a:pt x="312" y="964"/>
                    </a:lnTo>
                    <a:lnTo>
                      <a:pt x="283" y="992"/>
                    </a:lnTo>
                    <a:lnTo>
                      <a:pt x="198" y="964"/>
                    </a:lnTo>
                    <a:lnTo>
                      <a:pt x="226" y="879"/>
                    </a:lnTo>
                    <a:lnTo>
                      <a:pt x="170" y="879"/>
                    </a:lnTo>
                    <a:lnTo>
                      <a:pt x="113" y="907"/>
                    </a:lnTo>
                    <a:lnTo>
                      <a:pt x="56" y="822"/>
                    </a:lnTo>
                    <a:lnTo>
                      <a:pt x="85" y="794"/>
                    </a:lnTo>
                    <a:lnTo>
                      <a:pt x="85" y="709"/>
                    </a:lnTo>
                    <a:lnTo>
                      <a:pt x="0" y="652"/>
                    </a:lnTo>
                    <a:lnTo>
                      <a:pt x="56" y="624"/>
                    </a:lnTo>
                    <a:lnTo>
                      <a:pt x="283" y="567"/>
                    </a:lnTo>
                    <a:lnTo>
                      <a:pt x="340" y="510"/>
                    </a:lnTo>
                    <a:lnTo>
                      <a:pt x="283" y="425"/>
                    </a:lnTo>
                    <a:lnTo>
                      <a:pt x="312" y="340"/>
                    </a:lnTo>
                    <a:lnTo>
                      <a:pt x="283" y="312"/>
                    </a:lnTo>
                    <a:lnTo>
                      <a:pt x="226" y="340"/>
                    </a:lnTo>
                    <a:lnTo>
                      <a:pt x="226" y="255"/>
                    </a:lnTo>
                    <a:lnTo>
                      <a:pt x="283" y="255"/>
                    </a:lnTo>
                    <a:lnTo>
                      <a:pt x="255" y="170"/>
                    </a:lnTo>
                    <a:lnTo>
                      <a:pt x="368" y="142"/>
                    </a:lnTo>
                    <a:lnTo>
                      <a:pt x="453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623" y="85"/>
                    </a:lnTo>
                    <a:lnTo>
                      <a:pt x="680" y="57"/>
                    </a:lnTo>
                    <a:lnTo>
                      <a:pt x="765" y="57"/>
                    </a:lnTo>
                    <a:lnTo>
                      <a:pt x="793" y="142"/>
                    </a:lnTo>
                    <a:lnTo>
                      <a:pt x="935" y="170"/>
                    </a:lnTo>
                    <a:lnTo>
                      <a:pt x="935" y="85"/>
                    </a:lnTo>
                    <a:lnTo>
                      <a:pt x="1020" y="0"/>
                    </a:lnTo>
                    <a:lnTo>
                      <a:pt x="1105" y="0"/>
                    </a:lnTo>
                    <a:lnTo>
                      <a:pt x="1219" y="170"/>
                    </a:lnTo>
                    <a:lnTo>
                      <a:pt x="1162" y="227"/>
                    </a:lnTo>
                    <a:lnTo>
                      <a:pt x="1247" y="227"/>
                    </a:lnTo>
                    <a:lnTo>
                      <a:pt x="1219" y="368"/>
                    </a:lnTo>
                    <a:lnTo>
                      <a:pt x="1020" y="283"/>
                    </a:lnTo>
                    <a:lnTo>
                      <a:pt x="992" y="312"/>
                    </a:lnTo>
                    <a:lnTo>
                      <a:pt x="1190" y="425"/>
                    </a:lnTo>
                    <a:lnTo>
                      <a:pt x="1190" y="482"/>
                    </a:lnTo>
                    <a:lnTo>
                      <a:pt x="1247" y="510"/>
                    </a:lnTo>
                    <a:lnTo>
                      <a:pt x="1219" y="595"/>
                    </a:lnTo>
                    <a:lnTo>
                      <a:pt x="1049" y="567"/>
                    </a:lnTo>
                    <a:lnTo>
                      <a:pt x="1190" y="652"/>
                    </a:lnTo>
                    <a:lnTo>
                      <a:pt x="1134" y="709"/>
                    </a:lnTo>
                    <a:lnTo>
                      <a:pt x="1049" y="709"/>
                    </a:lnTo>
                    <a:lnTo>
                      <a:pt x="1162" y="765"/>
                    </a:lnTo>
                    <a:lnTo>
                      <a:pt x="1134" y="822"/>
                    </a:lnTo>
                    <a:lnTo>
                      <a:pt x="1190" y="850"/>
                    </a:lnTo>
                    <a:lnTo>
                      <a:pt x="1219" y="907"/>
                    </a:lnTo>
                    <a:lnTo>
                      <a:pt x="1162" y="93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0" name="Freeform 936"/>
              <p:cNvSpPr>
                <a:spLocks/>
              </p:cNvSpPr>
              <p:nvPr/>
            </p:nvSpPr>
            <p:spPr bwMode="auto">
              <a:xfrm>
                <a:off x="4457" y="2542"/>
                <a:ext cx="1021" cy="851"/>
              </a:xfrm>
              <a:custGeom>
                <a:avLst/>
                <a:gdLst>
                  <a:gd name="T0" fmla="*/ 851 w 1021"/>
                  <a:gd name="T1" fmla="*/ 0 h 851"/>
                  <a:gd name="T2" fmla="*/ 822 w 1021"/>
                  <a:gd name="T3" fmla="*/ 142 h 851"/>
                  <a:gd name="T4" fmla="*/ 879 w 1021"/>
                  <a:gd name="T5" fmla="*/ 170 h 851"/>
                  <a:gd name="T6" fmla="*/ 851 w 1021"/>
                  <a:gd name="T7" fmla="*/ 199 h 851"/>
                  <a:gd name="T8" fmla="*/ 1021 w 1021"/>
                  <a:gd name="T9" fmla="*/ 255 h 851"/>
                  <a:gd name="T10" fmla="*/ 964 w 1021"/>
                  <a:gd name="T11" fmla="*/ 340 h 851"/>
                  <a:gd name="T12" fmla="*/ 992 w 1021"/>
                  <a:gd name="T13" fmla="*/ 369 h 851"/>
                  <a:gd name="T14" fmla="*/ 992 w 1021"/>
                  <a:gd name="T15" fmla="*/ 454 h 851"/>
                  <a:gd name="T16" fmla="*/ 936 w 1021"/>
                  <a:gd name="T17" fmla="*/ 539 h 851"/>
                  <a:gd name="T18" fmla="*/ 964 w 1021"/>
                  <a:gd name="T19" fmla="*/ 595 h 851"/>
                  <a:gd name="T20" fmla="*/ 879 w 1021"/>
                  <a:gd name="T21" fmla="*/ 680 h 851"/>
                  <a:gd name="T22" fmla="*/ 851 w 1021"/>
                  <a:gd name="T23" fmla="*/ 765 h 851"/>
                  <a:gd name="T24" fmla="*/ 822 w 1021"/>
                  <a:gd name="T25" fmla="*/ 794 h 851"/>
                  <a:gd name="T26" fmla="*/ 737 w 1021"/>
                  <a:gd name="T27" fmla="*/ 765 h 851"/>
                  <a:gd name="T28" fmla="*/ 567 w 1021"/>
                  <a:gd name="T29" fmla="*/ 822 h 851"/>
                  <a:gd name="T30" fmla="*/ 511 w 1021"/>
                  <a:gd name="T31" fmla="*/ 765 h 851"/>
                  <a:gd name="T32" fmla="*/ 397 w 1021"/>
                  <a:gd name="T33" fmla="*/ 851 h 851"/>
                  <a:gd name="T34" fmla="*/ 340 w 1021"/>
                  <a:gd name="T35" fmla="*/ 822 h 851"/>
                  <a:gd name="T36" fmla="*/ 312 w 1021"/>
                  <a:gd name="T37" fmla="*/ 765 h 851"/>
                  <a:gd name="T38" fmla="*/ 170 w 1021"/>
                  <a:gd name="T39" fmla="*/ 709 h 851"/>
                  <a:gd name="T40" fmla="*/ 142 w 1021"/>
                  <a:gd name="T41" fmla="*/ 624 h 851"/>
                  <a:gd name="T42" fmla="*/ 170 w 1021"/>
                  <a:gd name="T43" fmla="*/ 595 h 851"/>
                  <a:gd name="T44" fmla="*/ 0 w 1021"/>
                  <a:gd name="T45" fmla="*/ 340 h 851"/>
                  <a:gd name="T46" fmla="*/ 0 w 1021"/>
                  <a:gd name="T47" fmla="*/ 227 h 851"/>
                  <a:gd name="T48" fmla="*/ 29 w 1021"/>
                  <a:gd name="T49" fmla="*/ 199 h 851"/>
                  <a:gd name="T50" fmla="*/ 57 w 1021"/>
                  <a:gd name="T51" fmla="*/ 227 h 851"/>
                  <a:gd name="T52" fmla="*/ 142 w 1021"/>
                  <a:gd name="T53" fmla="*/ 170 h 851"/>
                  <a:gd name="T54" fmla="*/ 170 w 1021"/>
                  <a:gd name="T55" fmla="*/ 170 h 851"/>
                  <a:gd name="T56" fmla="*/ 227 w 1021"/>
                  <a:gd name="T57" fmla="*/ 227 h 851"/>
                  <a:gd name="T58" fmla="*/ 340 w 1021"/>
                  <a:gd name="T59" fmla="*/ 199 h 851"/>
                  <a:gd name="T60" fmla="*/ 397 w 1021"/>
                  <a:gd name="T61" fmla="*/ 199 h 851"/>
                  <a:gd name="T62" fmla="*/ 425 w 1021"/>
                  <a:gd name="T63" fmla="*/ 142 h 851"/>
                  <a:gd name="T64" fmla="*/ 454 w 1021"/>
                  <a:gd name="T65" fmla="*/ 142 h 851"/>
                  <a:gd name="T66" fmla="*/ 511 w 1021"/>
                  <a:gd name="T67" fmla="*/ 113 h 851"/>
                  <a:gd name="T68" fmla="*/ 567 w 1021"/>
                  <a:gd name="T69" fmla="*/ 113 h 851"/>
                  <a:gd name="T70" fmla="*/ 596 w 1021"/>
                  <a:gd name="T71" fmla="*/ 85 h 851"/>
                  <a:gd name="T72" fmla="*/ 624 w 1021"/>
                  <a:gd name="T73" fmla="*/ 85 h 851"/>
                  <a:gd name="T74" fmla="*/ 652 w 1021"/>
                  <a:gd name="T75" fmla="*/ 28 h 851"/>
                  <a:gd name="T76" fmla="*/ 851 w 1021"/>
                  <a:gd name="T7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21" h="851">
                    <a:moveTo>
                      <a:pt x="851" y="0"/>
                    </a:moveTo>
                    <a:lnTo>
                      <a:pt x="822" y="142"/>
                    </a:lnTo>
                    <a:lnTo>
                      <a:pt x="879" y="170"/>
                    </a:lnTo>
                    <a:lnTo>
                      <a:pt x="851" y="199"/>
                    </a:lnTo>
                    <a:lnTo>
                      <a:pt x="1021" y="255"/>
                    </a:lnTo>
                    <a:lnTo>
                      <a:pt x="964" y="340"/>
                    </a:lnTo>
                    <a:lnTo>
                      <a:pt x="992" y="369"/>
                    </a:lnTo>
                    <a:lnTo>
                      <a:pt x="992" y="454"/>
                    </a:lnTo>
                    <a:lnTo>
                      <a:pt x="936" y="539"/>
                    </a:lnTo>
                    <a:lnTo>
                      <a:pt x="964" y="595"/>
                    </a:lnTo>
                    <a:lnTo>
                      <a:pt x="879" y="680"/>
                    </a:lnTo>
                    <a:lnTo>
                      <a:pt x="851" y="765"/>
                    </a:lnTo>
                    <a:lnTo>
                      <a:pt x="822" y="794"/>
                    </a:lnTo>
                    <a:lnTo>
                      <a:pt x="737" y="765"/>
                    </a:lnTo>
                    <a:lnTo>
                      <a:pt x="567" y="822"/>
                    </a:lnTo>
                    <a:lnTo>
                      <a:pt x="511" y="765"/>
                    </a:lnTo>
                    <a:lnTo>
                      <a:pt x="397" y="851"/>
                    </a:lnTo>
                    <a:lnTo>
                      <a:pt x="340" y="822"/>
                    </a:lnTo>
                    <a:lnTo>
                      <a:pt x="312" y="765"/>
                    </a:lnTo>
                    <a:lnTo>
                      <a:pt x="170" y="709"/>
                    </a:lnTo>
                    <a:lnTo>
                      <a:pt x="142" y="624"/>
                    </a:lnTo>
                    <a:lnTo>
                      <a:pt x="170" y="595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29" y="199"/>
                    </a:lnTo>
                    <a:lnTo>
                      <a:pt x="57" y="227"/>
                    </a:lnTo>
                    <a:lnTo>
                      <a:pt x="142" y="170"/>
                    </a:lnTo>
                    <a:lnTo>
                      <a:pt x="170" y="170"/>
                    </a:lnTo>
                    <a:lnTo>
                      <a:pt x="227" y="227"/>
                    </a:lnTo>
                    <a:lnTo>
                      <a:pt x="340" y="199"/>
                    </a:lnTo>
                    <a:lnTo>
                      <a:pt x="397" y="199"/>
                    </a:lnTo>
                    <a:lnTo>
                      <a:pt x="425" y="142"/>
                    </a:lnTo>
                    <a:lnTo>
                      <a:pt x="454" y="142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96" y="85"/>
                    </a:lnTo>
                    <a:lnTo>
                      <a:pt x="624" y="85"/>
                    </a:lnTo>
                    <a:lnTo>
                      <a:pt x="652" y="28"/>
                    </a:lnTo>
                    <a:lnTo>
                      <a:pt x="851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1" name="Freeform 937"/>
              <p:cNvSpPr>
                <a:spLocks/>
              </p:cNvSpPr>
              <p:nvPr/>
            </p:nvSpPr>
            <p:spPr bwMode="auto">
              <a:xfrm>
                <a:off x="5109" y="2003"/>
                <a:ext cx="624" cy="567"/>
              </a:xfrm>
              <a:custGeom>
                <a:avLst/>
                <a:gdLst>
                  <a:gd name="T0" fmla="*/ 0 w 624"/>
                  <a:gd name="T1" fmla="*/ 567 h 567"/>
                  <a:gd name="T2" fmla="*/ 199 w 624"/>
                  <a:gd name="T3" fmla="*/ 539 h 567"/>
                  <a:gd name="T4" fmla="*/ 454 w 624"/>
                  <a:gd name="T5" fmla="*/ 567 h 567"/>
                  <a:gd name="T6" fmla="*/ 482 w 624"/>
                  <a:gd name="T7" fmla="*/ 482 h 567"/>
                  <a:gd name="T8" fmla="*/ 567 w 624"/>
                  <a:gd name="T9" fmla="*/ 426 h 567"/>
                  <a:gd name="T10" fmla="*/ 539 w 624"/>
                  <a:gd name="T11" fmla="*/ 369 h 567"/>
                  <a:gd name="T12" fmla="*/ 539 w 624"/>
                  <a:gd name="T13" fmla="*/ 312 h 567"/>
                  <a:gd name="T14" fmla="*/ 624 w 624"/>
                  <a:gd name="T15" fmla="*/ 256 h 567"/>
                  <a:gd name="T16" fmla="*/ 596 w 624"/>
                  <a:gd name="T17" fmla="*/ 85 h 567"/>
                  <a:gd name="T18" fmla="*/ 539 w 624"/>
                  <a:gd name="T19" fmla="*/ 0 h 567"/>
                  <a:gd name="T20" fmla="*/ 454 w 624"/>
                  <a:gd name="T21" fmla="*/ 57 h 567"/>
                  <a:gd name="T22" fmla="*/ 426 w 624"/>
                  <a:gd name="T23" fmla="*/ 114 h 567"/>
                  <a:gd name="T24" fmla="*/ 397 w 624"/>
                  <a:gd name="T25" fmla="*/ 142 h 567"/>
                  <a:gd name="T26" fmla="*/ 312 w 624"/>
                  <a:gd name="T27" fmla="*/ 114 h 567"/>
                  <a:gd name="T28" fmla="*/ 255 w 624"/>
                  <a:gd name="T29" fmla="*/ 114 h 567"/>
                  <a:gd name="T30" fmla="*/ 227 w 624"/>
                  <a:gd name="T31" fmla="*/ 171 h 567"/>
                  <a:gd name="T32" fmla="*/ 227 w 624"/>
                  <a:gd name="T33" fmla="*/ 199 h 567"/>
                  <a:gd name="T34" fmla="*/ 85 w 624"/>
                  <a:gd name="T35" fmla="*/ 284 h 567"/>
                  <a:gd name="T36" fmla="*/ 57 w 624"/>
                  <a:gd name="T37" fmla="*/ 341 h 567"/>
                  <a:gd name="T38" fmla="*/ 57 w 624"/>
                  <a:gd name="T39" fmla="*/ 397 h 567"/>
                  <a:gd name="T40" fmla="*/ 29 w 624"/>
                  <a:gd name="T41" fmla="*/ 426 h 567"/>
                  <a:gd name="T42" fmla="*/ 29 w 624"/>
                  <a:gd name="T43" fmla="*/ 482 h 567"/>
                  <a:gd name="T44" fmla="*/ 0 w 624"/>
                  <a:gd name="T45" fmla="*/ 511 h 567"/>
                  <a:gd name="T46" fmla="*/ 0 w 624"/>
                  <a:gd name="T47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24" h="567">
                    <a:moveTo>
                      <a:pt x="0" y="567"/>
                    </a:moveTo>
                    <a:lnTo>
                      <a:pt x="199" y="539"/>
                    </a:lnTo>
                    <a:lnTo>
                      <a:pt x="454" y="567"/>
                    </a:lnTo>
                    <a:lnTo>
                      <a:pt x="482" y="482"/>
                    </a:lnTo>
                    <a:lnTo>
                      <a:pt x="567" y="426"/>
                    </a:lnTo>
                    <a:lnTo>
                      <a:pt x="539" y="369"/>
                    </a:lnTo>
                    <a:lnTo>
                      <a:pt x="539" y="312"/>
                    </a:lnTo>
                    <a:lnTo>
                      <a:pt x="624" y="256"/>
                    </a:lnTo>
                    <a:lnTo>
                      <a:pt x="596" y="85"/>
                    </a:lnTo>
                    <a:lnTo>
                      <a:pt x="539" y="0"/>
                    </a:lnTo>
                    <a:lnTo>
                      <a:pt x="454" y="57"/>
                    </a:lnTo>
                    <a:lnTo>
                      <a:pt x="426" y="114"/>
                    </a:lnTo>
                    <a:lnTo>
                      <a:pt x="397" y="142"/>
                    </a:lnTo>
                    <a:lnTo>
                      <a:pt x="312" y="114"/>
                    </a:lnTo>
                    <a:lnTo>
                      <a:pt x="255" y="114"/>
                    </a:lnTo>
                    <a:lnTo>
                      <a:pt x="227" y="171"/>
                    </a:lnTo>
                    <a:lnTo>
                      <a:pt x="227" y="199"/>
                    </a:lnTo>
                    <a:lnTo>
                      <a:pt x="85" y="284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29" y="426"/>
                    </a:lnTo>
                    <a:lnTo>
                      <a:pt x="29" y="482"/>
                    </a:lnTo>
                    <a:lnTo>
                      <a:pt x="0" y="511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890" y="1748"/>
                <a:ext cx="1559" cy="1191"/>
              </a:xfrm>
              <a:custGeom>
                <a:avLst/>
                <a:gdLst>
                  <a:gd name="T0" fmla="*/ 255 w 1559"/>
                  <a:gd name="T1" fmla="*/ 652 h 1191"/>
                  <a:gd name="T2" fmla="*/ 170 w 1559"/>
                  <a:gd name="T3" fmla="*/ 766 h 1191"/>
                  <a:gd name="T4" fmla="*/ 85 w 1559"/>
                  <a:gd name="T5" fmla="*/ 964 h 1191"/>
                  <a:gd name="T6" fmla="*/ 0 w 1559"/>
                  <a:gd name="T7" fmla="*/ 1134 h 1191"/>
                  <a:gd name="T8" fmla="*/ 114 w 1559"/>
                  <a:gd name="T9" fmla="*/ 1163 h 1191"/>
                  <a:gd name="T10" fmla="*/ 482 w 1559"/>
                  <a:gd name="T11" fmla="*/ 1106 h 1191"/>
                  <a:gd name="T12" fmla="*/ 567 w 1559"/>
                  <a:gd name="T13" fmla="*/ 1134 h 1191"/>
                  <a:gd name="T14" fmla="*/ 596 w 1559"/>
                  <a:gd name="T15" fmla="*/ 993 h 1191"/>
                  <a:gd name="T16" fmla="*/ 709 w 1559"/>
                  <a:gd name="T17" fmla="*/ 964 h 1191"/>
                  <a:gd name="T18" fmla="*/ 794 w 1559"/>
                  <a:gd name="T19" fmla="*/ 1021 h 1191"/>
                  <a:gd name="T20" fmla="*/ 964 w 1559"/>
                  <a:gd name="T21" fmla="*/ 993 h 1191"/>
                  <a:gd name="T22" fmla="*/ 1021 w 1559"/>
                  <a:gd name="T23" fmla="*/ 936 h 1191"/>
                  <a:gd name="T24" fmla="*/ 1134 w 1559"/>
                  <a:gd name="T25" fmla="*/ 907 h 1191"/>
                  <a:gd name="T26" fmla="*/ 1191 w 1559"/>
                  <a:gd name="T27" fmla="*/ 879 h 1191"/>
                  <a:gd name="T28" fmla="*/ 1219 w 1559"/>
                  <a:gd name="T29" fmla="*/ 766 h 1191"/>
                  <a:gd name="T30" fmla="*/ 1248 w 1559"/>
                  <a:gd name="T31" fmla="*/ 681 h 1191"/>
                  <a:gd name="T32" fmla="*/ 1276 w 1559"/>
                  <a:gd name="T33" fmla="*/ 596 h 1191"/>
                  <a:gd name="T34" fmla="*/ 1446 w 1559"/>
                  <a:gd name="T35" fmla="*/ 454 h 1191"/>
                  <a:gd name="T36" fmla="*/ 1474 w 1559"/>
                  <a:gd name="T37" fmla="*/ 369 h 1191"/>
                  <a:gd name="T38" fmla="*/ 1559 w 1559"/>
                  <a:gd name="T39" fmla="*/ 284 h 1191"/>
                  <a:gd name="T40" fmla="*/ 1446 w 1559"/>
                  <a:gd name="T41" fmla="*/ 312 h 1191"/>
                  <a:gd name="T42" fmla="*/ 1418 w 1559"/>
                  <a:gd name="T43" fmla="*/ 199 h 1191"/>
                  <a:gd name="T44" fmla="*/ 1333 w 1559"/>
                  <a:gd name="T45" fmla="*/ 57 h 1191"/>
                  <a:gd name="T46" fmla="*/ 1361 w 1559"/>
                  <a:gd name="T47" fmla="*/ 0 h 1191"/>
                  <a:gd name="T48" fmla="*/ 1219 w 1559"/>
                  <a:gd name="T49" fmla="*/ 29 h 1191"/>
                  <a:gd name="T50" fmla="*/ 1163 w 1559"/>
                  <a:gd name="T51" fmla="*/ 29 h 1191"/>
                  <a:gd name="T52" fmla="*/ 992 w 1559"/>
                  <a:gd name="T53" fmla="*/ 199 h 1191"/>
                  <a:gd name="T54" fmla="*/ 851 w 1559"/>
                  <a:gd name="T55" fmla="*/ 142 h 1191"/>
                  <a:gd name="T56" fmla="*/ 766 w 1559"/>
                  <a:gd name="T57" fmla="*/ 199 h 1191"/>
                  <a:gd name="T58" fmla="*/ 681 w 1559"/>
                  <a:gd name="T59" fmla="*/ 369 h 1191"/>
                  <a:gd name="T60" fmla="*/ 624 w 1559"/>
                  <a:gd name="T61" fmla="*/ 369 h 1191"/>
                  <a:gd name="T62" fmla="*/ 539 w 1559"/>
                  <a:gd name="T63" fmla="*/ 397 h 1191"/>
                  <a:gd name="T64" fmla="*/ 454 w 1559"/>
                  <a:gd name="T65" fmla="*/ 511 h 1191"/>
                  <a:gd name="T66" fmla="*/ 284 w 1559"/>
                  <a:gd name="T67" fmla="*/ 539 h 1191"/>
                  <a:gd name="T68" fmla="*/ 227 w 1559"/>
                  <a:gd name="T69" fmla="*/ 596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559" h="1191">
                    <a:moveTo>
                      <a:pt x="227" y="596"/>
                    </a:moveTo>
                    <a:lnTo>
                      <a:pt x="255" y="652"/>
                    </a:lnTo>
                    <a:lnTo>
                      <a:pt x="199" y="709"/>
                    </a:lnTo>
                    <a:lnTo>
                      <a:pt x="170" y="766"/>
                    </a:lnTo>
                    <a:lnTo>
                      <a:pt x="57" y="851"/>
                    </a:lnTo>
                    <a:lnTo>
                      <a:pt x="85" y="964"/>
                    </a:lnTo>
                    <a:lnTo>
                      <a:pt x="29" y="1021"/>
                    </a:lnTo>
                    <a:lnTo>
                      <a:pt x="0" y="1134"/>
                    </a:lnTo>
                    <a:lnTo>
                      <a:pt x="57" y="1163"/>
                    </a:lnTo>
                    <a:lnTo>
                      <a:pt x="114" y="1163"/>
                    </a:lnTo>
                    <a:lnTo>
                      <a:pt x="255" y="1106"/>
                    </a:lnTo>
                    <a:lnTo>
                      <a:pt x="482" y="1106"/>
                    </a:lnTo>
                    <a:lnTo>
                      <a:pt x="482" y="1191"/>
                    </a:lnTo>
                    <a:lnTo>
                      <a:pt x="567" y="1134"/>
                    </a:lnTo>
                    <a:lnTo>
                      <a:pt x="567" y="1021"/>
                    </a:lnTo>
                    <a:lnTo>
                      <a:pt x="596" y="993"/>
                    </a:lnTo>
                    <a:lnTo>
                      <a:pt x="624" y="1021"/>
                    </a:lnTo>
                    <a:lnTo>
                      <a:pt x="709" y="964"/>
                    </a:lnTo>
                    <a:lnTo>
                      <a:pt x="737" y="964"/>
                    </a:lnTo>
                    <a:lnTo>
                      <a:pt x="794" y="1021"/>
                    </a:lnTo>
                    <a:lnTo>
                      <a:pt x="907" y="993"/>
                    </a:lnTo>
                    <a:lnTo>
                      <a:pt x="964" y="993"/>
                    </a:lnTo>
                    <a:lnTo>
                      <a:pt x="992" y="936"/>
                    </a:lnTo>
                    <a:lnTo>
                      <a:pt x="1021" y="936"/>
                    </a:lnTo>
                    <a:lnTo>
                      <a:pt x="1078" y="907"/>
                    </a:lnTo>
                    <a:lnTo>
                      <a:pt x="1134" y="907"/>
                    </a:lnTo>
                    <a:lnTo>
                      <a:pt x="1163" y="879"/>
                    </a:lnTo>
                    <a:lnTo>
                      <a:pt x="1191" y="879"/>
                    </a:lnTo>
                    <a:lnTo>
                      <a:pt x="1219" y="822"/>
                    </a:lnTo>
                    <a:lnTo>
                      <a:pt x="1219" y="766"/>
                    </a:lnTo>
                    <a:lnTo>
                      <a:pt x="1248" y="737"/>
                    </a:lnTo>
                    <a:lnTo>
                      <a:pt x="1248" y="681"/>
                    </a:lnTo>
                    <a:lnTo>
                      <a:pt x="1276" y="652"/>
                    </a:lnTo>
                    <a:lnTo>
                      <a:pt x="1276" y="596"/>
                    </a:lnTo>
                    <a:lnTo>
                      <a:pt x="1304" y="539"/>
                    </a:lnTo>
                    <a:lnTo>
                      <a:pt x="1446" y="454"/>
                    </a:lnTo>
                    <a:lnTo>
                      <a:pt x="1446" y="426"/>
                    </a:lnTo>
                    <a:lnTo>
                      <a:pt x="1474" y="369"/>
                    </a:lnTo>
                    <a:lnTo>
                      <a:pt x="1531" y="369"/>
                    </a:lnTo>
                    <a:lnTo>
                      <a:pt x="1559" y="284"/>
                    </a:lnTo>
                    <a:lnTo>
                      <a:pt x="1503" y="284"/>
                    </a:lnTo>
                    <a:lnTo>
                      <a:pt x="1446" y="312"/>
                    </a:lnTo>
                    <a:lnTo>
                      <a:pt x="1389" y="227"/>
                    </a:lnTo>
                    <a:lnTo>
                      <a:pt x="1418" y="199"/>
                    </a:lnTo>
                    <a:lnTo>
                      <a:pt x="1418" y="114"/>
                    </a:lnTo>
                    <a:lnTo>
                      <a:pt x="1333" y="57"/>
                    </a:lnTo>
                    <a:lnTo>
                      <a:pt x="1389" y="29"/>
                    </a:lnTo>
                    <a:lnTo>
                      <a:pt x="1361" y="0"/>
                    </a:lnTo>
                    <a:lnTo>
                      <a:pt x="1276" y="0"/>
                    </a:lnTo>
                    <a:lnTo>
                      <a:pt x="1219" y="29"/>
                    </a:lnTo>
                    <a:lnTo>
                      <a:pt x="1219" y="57"/>
                    </a:lnTo>
                    <a:lnTo>
                      <a:pt x="1163" y="29"/>
                    </a:lnTo>
                    <a:lnTo>
                      <a:pt x="1021" y="142"/>
                    </a:lnTo>
                    <a:lnTo>
                      <a:pt x="992" y="199"/>
                    </a:lnTo>
                    <a:lnTo>
                      <a:pt x="907" y="142"/>
                    </a:lnTo>
                    <a:lnTo>
                      <a:pt x="851" y="142"/>
                    </a:lnTo>
                    <a:lnTo>
                      <a:pt x="822" y="199"/>
                    </a:lnTo>
                    <a:lnTo>
                      <a:pt x="766" y="199"/>
                    </a:lnTo>
                    <a:lnTo>
                      <a:pt x="766" y="312"/>
                    </a:lnTo>
                    <a:lnTo>
                      <a:pt x="681" y="369"/>
                    </a:lnTo>
                    <a:lnTo>
                      <a:pt x="709" y="397"/>
                    </a:lnTo>
                    <a:lnTo>
                      <a:pt x="624" y="369"/>
                    </a:lnTo>
                    <a:lnTo>
                      <a:pt x="596" y="397"/>
                    </a:lnTo>
                    <a:lnTo>
                      <a:pt x="539" y="397"/>
                    </a:lnTo>
                    <a:lnTo>
                      <a:pt x="454" y="454"/>
                    </a:lnTo>
                    <a:lnTo>
                      <a:pt x="454" y="511"/>
                    </a:lnTo>
                    <a:lnTo>
                      <a:pt x="369" y="482"/>
                    </a:lnTo>
                    <a:lnTo>
                      <a:pt x="284" y="539"/>
                    </a:lnTo>
                    <a:lnTo>
                      <a:pt x="255" y="539"/>
                    </a:lnTo>
                    <a:lnTo>
                      <a:pt x="227" y="59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3" name="Freeform 939"/>
              <p:cNvSpPr>
                <a:spLocks/>
              </p:cNvSpPr>
              <p:nvPr/>
            </p:nvSpPr>
            <p:spPr bwMode="auto">
              <a:xfrm>
                <a:off x="5081" y="1323"/>
                <a:ext cx="482" cy="454"/>
              </a:xfrm>
              <a:custGeom>
                <a:avLst/>
                <a:gdLst>
                  <a:gd name="T0" fmla="*/ 397 w 482"/>
                  <a:gd name="T1" fmla="*/ 0 h 454"/>
                  <a:gd name="T2" fmla="*/ 425 w 482"/>
                  <a:gd name="T3" fmla="*/ 85 h 454"/>
                  <a:gd name="T4" fmla="*/ 368 w 482"/>
                  <a:gd name="T5" fmla="*/ 85 h 454"/>
                  <a:gd name="T6" fmla="*/ 368 w 482"/>
                  <a:gd name="T7" fmla="*/ 170 h 454"/>
                  <a:gd name="T8" fmla="*/ 425 w 482"/>
                  <a:gd name="T9" fmla="*/ 142 h 454"/>
                  <a:gd name="T10" fmla="*/ 454 w 482"/>
                  <a:gd name="T11" fmla="*/ 170 h 454"/>
                  <a:gd name="T12" fmla="*/ 425 w 482"/>
                  <a:gd name="T13" fmla="*/ 255 h 454"/>
                  <a:gd name="T14" fmla="*/ 482 w 482"/>
                  <a:gd name="T15" fmla="*/ 340 h 454"/>
                  <a:gd name="T16" fmla="*/ 425 w 482"/>
                  <a:gd name="T17" fmla="*/ 397 h 454"/>
                  <a:gd name="T18" fmla="*/ 198 w 482"/>
                  <a:gd name="T19" fmla="*/ 454 h 454"/>
                  <a:gd name="T20" fmla="*/ 170 w 482"/>
                  <a:gd name="T21" fmla="*/ 425 h 454"/>
                  <a:gd name="T22" fmla="*/ 85 w 482"/>
                  <a:gd name="T23" fmla="*/ 425 h 454"/>
                  <a:gd name="T24" fmla="*/ 28 w 482"/>
                  <a:gd name="T25" fmla="*/ 454 h 454"/>
                  <a:gd name="T26" fmla="*/ 0 w 482"/>
                  <a:gd name="T27" fmla="*/ 170 h 454"/>
                  <a:gd name="T28" fmla="*/ 170 w 482"/>
                  <a:gd name="T29" fmla="*/ 57 h 454"/>
                  <a:gd name="T30" fmla="*/ 340 w 482"/>
                  <a:gd name="T31" fmla="*/ 28 h 454"/>
                  <a:gd name="T32" fmla="*/ 397 w 482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82" h="454">
                    <a:moveTo>
                      <a:pt x="397" y="0"/>
                    </a:moveTo>
                    <a:lnTo>
                      <a:pt x="425" y="85"/>
                    </a:lnTo>
                    <a:lnTo>
                      <a:pt x="368" y="85"/>
                    </a:lnTo>
                    <a:lnTo>
                      <a:pt x="368" y="170"/>
                    </a:lnTo>
                    <a:lnTo>
                      <a:pt x="425" y="142"/>
                    </a:lnTo>
                    <a:lnTo>
                      <a:pt x="454" y="170"/>
                    </a:lnTo>
                    <a:lnTo>
                      <a:pt x="425" y="255"/>
                    </a:lnTo>
                    <a:lnTo>
                      <a:pt x="482" y="340"/>
                    </a:lnTo>
                    <a:lnTo>
                      <a:pt x="425" y="397"/>
                    </a:lnTo>
                    <a:lnTo>
                      <a:pt x="198" y="454"/>
                    </a:lnTo>
                    <a:lnTo>
                      <a:pt x="170" y="425"/>
                    </a:lnTo>
                    <a:lnTo>
                      <a:pt x="85" y="425"/>
                    </a:lnTo>
                    <a:lnTo>
                      <a:pt x="28" y="454"/>
                    </a:lnTo>
                    <a:lnTo>
                      <a:pt x="0" y="170"/>
                    </a:lnTo>
                    <a:lnTo>
                      <a:pt x="170" y="57"/>
                    </a:lnTo>
                    <a:lnTo>
                      <a:pt x="340" y="28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4" name="Freeform 940"/>
              <p:cNvSpPr>
                <a:spLocks/>
              </p:cNvSpPr>
              <p:nvPr/>
            </p:nvSpPr>
            <p:spPr bwMode="auto">
              <a:xfrm>
                <a:off x="3635" y="1465"/>
                <a:ext cx="1474" cy="879"/>
              </a:xfrm>
              <a:custGeom>
                <a:avLst/>
                <a:gdLst>
                  <a:gd name="T0" fmla="*/ 57 w 1474"/>
                  <a:gd name="T1" fmla="*/ 227 h 879"/>
                  <a:gd name="T2" fmla="*/ 85 w 1474"/>
                  <a:gd name="T3" fmla="*/ 255 h 879"/>
                  <a:gd name="T4" fmla="*/ 28 w 1474"/>
                  <a:gd name="T5" fmla="*/ 312 h 879"/>
                  <a:gd name="T6" fmla="*/ 114 w 1474"/>
                  <a:gd name="T7" fmla="*/ 397 h 879"/>
                  <a:gd name="T8" fmla="*/ 114 w 1474"/>
                  <a:gd name="T9" fmla="*/ 482 h 879"/>
                  <a:gd name="T10" fmla="*/ 0 w 1474"/>
                  <a:gd name="T11" fmla="*/ 595 h 879"/>
                  <a:gd name="T12" fmla="*/ 57 w 1474"/>
                  <a:gd name="T13" fmla="*/ 623 h 879"/>
                  <a:gd name="T14" fmla="*/ 57 w 1474"/>
                  <a:gd name="T15" fmla="*/ 680 h 879"/>
                  <a:gd name="T16" fmla="*/ 114 w 1474"/>
                  <a:gd name="T17" fmla="*/ 737 h 879"/>
                  <a:gd name="T18" fmla="*/ 114 w 1474"/>
                  <a:gd name="T19" fmla="*/ 794 h 879"/>
                  <a:gd name="T20" fmla="*/ 142 w 1474"/>
                  <a:gd name="T21" fmla="*/ 850 h 879"/>
                  <a:gd name="T22" fmla="*/ 284 w 1474"/>
                  <a:gd name="T23" fmla="*/ 879 h 879"/>
                  <a:gd name="T24" fmla="*/ 482 w 1474"/>
                  <a:gd name="T25" fmla="*/ 879 h 879"/>
                  <a:gd name="T26" fmla="*/ 510 w 1474"/>
                  <a:gd name="T27" fmla="*/ 822 h 879"/>
                  <a:gd name="T28" fmla="*/ 539 w 1474"/>
                  <a:gd name="T29" fmla="*/ 822 h 879"/>
                  <a:gd name="T30" fmla="*/ 624 w 1474"/>
                  <a:gd name="T31" fmla="*/ 765 h 879"/>
                  <a:gd name="T32" fmla="*/ 709 w 1474"/>
                  <a:gd name="T33" fmla="*/ 794 h 879"/>
                  <a:gd name="T34" fmla="*/ 709 w 1474"/>
                  <a:gd name="T35" fmla="*/ 737 h 879"/>
                  <a:gd name="T36" fmla="*/ 794 w 1474"/>
                  <a:gd name="T37" fmla="*/ 680 h 879"/>
                  <a:gd name="T38" fmla="*/ 851 w 1474"/>
                  <a:gd name="T39" fmla="*/ 680 h 879"/>
                  <a:gd name="T40" fmla="*/ 879 w 1474"/>
                  <a:gd name="T41" fmla="*/ 652 h 879"/>
                  <a:gd name="T42" fmla="*/ 964 w 1474"/>
                  <a:gd name="T43" fmla="*/ 680 h 879"/>
                  <a:gd name="T44" fmla="*/ 936 w 1474"/>
                  <a:gd name="T45" fmla="*/ 652 h 879"/>
                  <a:gd name="T46" fmla="*/ 1021 w 1474"/>
                  <a:gd name="T47" fmla="*/ 595 h 879"/>
                  <a:gd name="T48" fmla="*/ 1021 w 1474"/>
                  <a:gd name="T49" fmla="*/ 482 h 879"/>
                  <a:gd name="T50" fmla="*/ 1049 w 1474"/>
                  <a:gd name="T51" fmla="*/ 482 h 879"/>
                  <a:gd name="T52" fmla="*/ 1077 w 1474"/>
                  <a:gd name="T53" fmla="*/ 482 h 879"/>
                  <a:gd name="T54" fmla="*/ 1106 w 1474"/>
                  <a:gd name="T55" fmla="*/ 425 h 879"/>
                  <a:gd name="T56" fmla="*/ 1162 w 1474"/>
                  <a:gd name="T57" fmla="*/ 425 h 879"/>
                  <a:gd name="T58" fmla="*/ 1247 w 1474"/>
                  <a:gd name="T59" fmla="*/ 482 h 879"/>
                  <a:gd name="T60" fmla="*/ 1276 w 1474"/>
                  <a:gd name="T61" fmla="*/ 425 h 879"/>
                  <a:gd name="T62" fmla="*/ 1418 w 1474"/>
                  <a:gd name="T63" fmla="*/ 312 h 879"/>
                  <a:gd name="T64" fmla="*/ 1474 w 1474"/>
                  <a:gd name="T65" fmla="*/ 340 h 879"/>
                  <a:gd name="T66" fmla="*/ 1474 w 1474"/>
                  <a:gd name="T67" fmla="*/ 312 h 879"/>
                  <a:gd name="T68" fmla="*/ 1446 w 1474"/>
                  <a:gd name="T69" fmla="*/ 28 h 879"/>
                  <a:gd name="T70" fmla="*/ 1418 w 1474"/>
                  <a:gd name="T71" fmla="*/ 0 h 879"/>
                  <a:gd name="T72" fmla="*/ 1304 w 1474"/>
                  <a:gd name="T73" fmla="*/ 28 h 879"/>
                  <a:gd name="T74" fmla="*/ 1021 w 1474"/>
                  <a:gd name="T75" fmla="*/ 28 h 879"/>
                  <a:gd name="T76" fmla="*/ 1021 w 1474"/>
                  <a:gd name="T77" fmla="*/ 142 h 879"/>
                  <a:gd name="T78" fmla="*/ 964 w 1474"/>
                  <a:gd name="T79" fmla="*/ 170 h 879"/>
                  <a:gd name="T80" fmla="*/ 879 w 1474"/>
                  <a:gd name="T81" fmla="*/ 170 h 879"/>
                  <a:gd name="T82" fmla="*/ 624 w 1474"/>
                  <a:gd name="T83" fmla="*/ 170 h 879"/>
                  <a:gd name="T84" fmla="*/ 454 w 1474"/>
                  <a:gd name="T85" fmla="*/ 142 h 879"/>
                  <a:gd name="T86" fmla="*/ 340 w 1474"/>
                  <a:gd name="T87" fmla="*/ 198 h 879"/>
                  <a:gd name="T88" fmla="*/ 57 w 1474"/>
                  <a:gd name="T89" fmla="*/ 227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4" h="879">
                    <a:moveTo>
                      <a:pt x="57" y="227"/>
                    </a:moveTo>
                    <a:lnTo>
                      <a:pt x="85" y="255"/>
                    </a:lnTo>
                    <a:lnTo>
                      <a:pt x="28" y="312"/>
                    </a:lnTo>
                    <a:lnTo>
                      <a:pt x="114" y="397"/>
                    </a:lnTo>
                    <a:lnTo>
                      <a:pt x="114" y="482"/>
                    </a:lnTo>
                    <a:lnTo>
                      <a:pt x="0" y="595"/>
                    </a:lnTo>
                    <a:lnTo>
                      <a:pt x="57" y="623"/>
                    </a:lnTo>
                    <a:lnTo>
                      <a:pt x="57" y="680"/>
                    </a:lnTo>
                    <a:lnTo>
                      <a:pt x="114" y="737"/>
                    </a:lnTo>
                    <a:lnTo>
                      <a:pt x="114" y="794"/>
                    </a:lnTo>
                    <a:lnTo>
                      <a:pt x="142" y="850"/>
                    </a:lnTo>
                    <a:lnTo>
                      <a:pt x="284" y="879"/>
                    </a:lnTo>
                    <a:lnTo>
                      <a:pt x="482" y="879"/>
                    </a:lnTo>
                    <a:lnTo>
                      <a:pt x="510" y="822"/>
                    </a:lnTo>
                    <a:lnTo>
                      <a:pt x="539" y="822"/>
                    </a:lnTo>
                    <a:lnTo>
                      <a:pt x="624" y="765"/>
                    </a:lnTo>
                    <a:lnTo>
                      <a:pt x="709" y="794"/>
                    </a:lnTo>
                    <a:lnTo>
                      <a:pt x="709" y="737"/>
                    </a:lnTo>
                    <a:lnTo>
                      <a:pt x="794" y="680"/>
                    </a:lnTo>
                    <a:lnTo>
                      <a:pt x="851" y="680"/>
                    </a:lnTo>
                    <a:lnTo>
                      <a:pt x="879" y="652"/>
                    </a:lnTo>
                    <a:lnTo>
                      <a:pt x="964" y="680"/>
                    </a:lnTo>
                    <a:lnTo>
                      <a:pt x="936" y="652"/>
                    </a:lnTo>
                    <a:lnTo>
                      <a:pt x="1021" y="595"/>
                    </a:lnTo>
                    <a:lnTo>
                      <a:pt x="1021" y="482"/>
                    </a:lnTo>
                    <a:lnTo>
                      <a:pt x="1049" y="482"/>
                    </a:lnTo>
                    <a:lnTo>
                      <a:pt x="1077" y="482"/>
                    </a:lnTo>
                    <a:lnTo>
                      <a:pt x="1106" y="425"/>
                    </a:lnTo>
                    <a:lnTo>
                      <a:pt x="1162" y="425"/>
                    </a:lnTo>
                    <a:lnTo>
                      <a:pt x="1247" y="482"/>
                    </a:lnTo>
                    <a:lnTo>
                      <a:pt x="1276" y="425"/>
                    </a:lnTo>
                    <a:lnTo>
                      <a:pt x="1418" y="312"/>
                    </a:lnTo>
                    <a:lnTo>
                      <a:pt x="1474" y="340"/>
                    </a:lnTo>
                    <a:lnTo>
                      <a:pt x="1474" y="312"/>
                    </a:lnTo>
                    <a:lnTo>
                      <a:pt x="1446" y="28"/>
                    </a:lnTo>
                    <a:lnTo>
                      <a:pt x="1418" y="0"/>
                    </a:lnTo>
                    <a:lnTo>
                      <a:pt x="1304" y="28"/>
                    </a:lnTo>
                    <a:lnTo>
                      <a:pt x="1021" y="28"/>
                    </a:lnTo>
                    <a:lnTo>
                      <a:pt x="1021" y="142"/>
                    </a:lnTo>
                    <a:lnTo>
                      <a:pt x="964" y="170"/>
                    </a:lnTo>
                    <a:lnTo>
                      <a:pt x="879" y="170"/>
                    </a:lnTo>
                    <a:lnTo>
                      <a:pt x="624" y="170"/>
                    </a:lnTo>
                    <a:lnTo>
                      <a:pt x="454" y="142"/>
                    </a:lnTo>
                    <a:lnTo>
                      <a:pt x="340" y="198"/>
                    </a:lnTo>
                    <a:lnTo>
                      <a:pt x="57" y="22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3635" y="699"/>
                <a:ext cx="1474" cy="993"/>
              </a:xfrm>
              <a:custGeom>
                <a:avLst/>
                <a:gdLst>
                  <a:gd name="T0" fmla="*/ 199 w 1474"/>
                  <a:gd name="T1" fmla="*/ 85 h 993"/>
                  <a:gd name="T2" fmla="*/ 312 w 1474"/>
                  <a:gd name="T3" fmla="*/ 199 h 993"/>
                  <a:gd name="T4" fmla="*/ 284 w 1474"/>
                  <a:gd name="T5" fmla="*/ 255 h 993"/>
                  <a:gd name="T6" fmla="*/ 255 w 1474"/>
                  <a:gd name="T7" fmla="*/ 369 h 993"/>
                  <a:gd name="T8" fmla="*/ 199 w 1474"/>
                  <a:gd name="T9" fmla="*/ 397 h 993"/>
                  <a:gd name="T10" fmla="*/ 199 w 1474"/>
                  <a:gd name="T11" fmla="*/ 567 h 993"/>
                  <a:gd name="T12" fmla="*/ 114 w 1474"/>
                  <a:gd name="T13" fmla="*/ 596 h 993"/>
                  <a:gd name="T14" fmla="*/ 114 w 1474"/>
                  <a:gd name="T15" fmla="*/ 709 h 993"/>
                  <a:gd name="T16" fmla="*/ 28 w 1474"/>
                  <a:gd name="T17" fmla="*/ 794 h 993"/>
                  <a:gd name="T18" fmla="*/ 0 w 1474"/>
                  <a:gd name="T19" fmla="*/ 851 h 993"/>
                  <a:gd name="T20" fmla="*/ 57 w 1474"/>
                  <a:gd name="T21" fmla="*/ 993 h 993"/>
                  <a:gd name="T22" fmla="*/ 340 w 1474"/>
                  <a:gd name="T23" fmla="*/ 964 h 993"/>
                  <a:gd name="T24" fmla="*/ 454 w 1474"/>
                  <a:gd name="T25" fmla="*/ 908 h 993"/>
                  <a:gd name="T26" fmla="*/ 624 w 1474"/>
                  <a:gd name="T27" fmla="*/ 936 h 993"/>
                  <a:gd name="T28" fmla="*/ 964 w 1474"/>
                  <a:gd name="T29" fmla="*/ 936 h 993"/>
                  <a:gd name="T30" fmla="*/ 1021 w 1474"/>
                  <a:gd name="T31" fmla="*/ 908 h 993"/>
                  <a:gd name="T32" fmla="*/ 1021 w 1474"/>
                  <a:gd name="T33" fmla="*/ 794 h 993"/>
                  <a:gd name="T34" fmla="*/ 1304 w 1474"/>
                  <a:gd name="T35" fmla="*/ 794 h 993"/>
                  <a:gd name="T36" fmla="*/ 1418 w 1474"/>
                  <a:gd name="T37" fmla="*/ 766 h 993"/>
                  <a:gd name="T38" fmla="*/ 1446 w 1474"/>
                  <a:gd name="T39" fmla="*/ 794 h 993"/>
                  <a:gd name="T40" fmla="*/ 1418 w 1474"/>
                  <a:gd name="T41" fmla="*/ 652 h 993"/>
                  <a:gd name="T42" fmla="*/ 1474 w 1474"/>
                  <a:gd name="T43" fmla="*/ 652 h 993"/>
                  <a:gd name="T44" fmla="*/ 1446 w 1474"/>
                  <a:gd name="T45" fmla="*/ 567 h 993"/>
                  <a:gd name="T46" fmla="*/ 1418 w 1474"/>
                  <a:gd name="T47" fmla="*/ 567 h 993"/>
                  <a:gd name="T48" fmla="*/ 1333 w 1474"/>
                  <a:gd name="T49" fmla="*/ 482 h 993"/>
                  <a:gd name="T50" fmla="*/ 1304 w 1474"/>
                  <a:gd name="T51" fmla="*/ 426 h 993"/>
                  <a:gd name="T52" fmla="*/ 1361 w 1474"/>
                  <a:gd name="T53" fmla="*/ 397 h 993"/>
                  <a:gd name="T54" fmla="*/ 1276 w 1474"/>
                  <a:gd name="T55" fmla="*/ 284 h 993"/>
                  <a:gd name="T56" fmla="*/ 1247 w 1474"/>
                  <a:gd name="T57" fmla="*/ 227 h 993"/>
                  <a:gd name="T58" fmla="*/ 1304 w 1474"/>
                  <a:gd name="T59" fmla="*/ 114 h 993"/>
                  <a:gd name="T60" fmla="*/ 1219 w 1474"/>
                  <a:gd name="T61" fmla="*/ 29 h 993"/>
                  <a:gd name="T62" fmla="*/ 1134 w 1474"/>
                  <a:gd name="T63" fmla="*/ 0 h 993"/>
                  <a:gd name="T64" fmla="*/ 1106 w 1474"/>
                  <a:gd name="T65" fmla="*/ 114 h 993"/>
                  <a:gd name="T66" fmla="*/ 879 w 1474"/>
                  <a:gd name="T67" fmla="*/ 85 h 993"/>
                  <a:gd name="T68" fmla="*/ 851 w 1474"/>
                  <a:gd name="T69" fmla="*/ 142 h 993"/>
                  <a:gd name="T70" fmla="*/ 766 w 1474"/>
                  <a:gd name="T71" fmla="*/ 142 h 993"/>
                  <a:gd name="T72" fmla="*/ 766 w 1474"/>
                  <a:gd name="T73" fmla="*/ 57 h 993"/>
                  <a:gd name="T74" fmla="*/ 709 w 1474"/>
                  <a:gd name="T75" fmla="*/ 57 h 993"/>
                  <a:gd name="T76" fmla="*/ 652 w 1474"/>
                  <a:gd name="T77" fmla="*/ 85 h 993"/>
                  <a:gd name="T78" fmla="*/ 595 w 1474"/>
                  <a:gd name="T79" fmla="*/ 29 h 993"/>
                  <a:gd name="T80" fmla="*/ 510 w 1474"/>
                  <a:gd name="T81" fmla="*/ 29 h 993"/>
                  <a:gd name="T82" fmla="*/ 482 w 1474"/>
                  <a:gd name="T83" fmla="*/ 57 h 993"/>
                  <a:gd name="T84" fmla="*/ 312 w 1474"/>
                  <a:gd name="T85" fmla="*/ 57 h 993"/>
                  <a:gd name="T86" fmla="*/ 199 w 1474"/>
                  <a:gd name="T87" fmla="*/ 85 h 9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474" h="993">
                    <a:moveTo>
                      <a:pt x="199" y="85"/>
                    </a:moveTo>
                    <a:lnTo>
                      <a:pt x="312" y="199"/>
                    </a:lnTo>
                    <a:lnTo>
                      <a:pt x="284" y="255"/>
                    </a:lnTo>
                    <a:lnTo>
                      <a:pt x="255" y="369"/>
                    </a:lnTo>
                    <a:lnTo>
                      <a:pt x="199" y="397"/>
                    </a:lnTo>
                    <a:lnTo>
                      <a:pt x="199" y="567"/>
                    </a:lnTo>
                    <a:lnTo>
                      <a:pt x="114" y="596"/>
                    </a:lnTo>
                    <a:lnTo>
                      <a:pt x="114" y="709"/>
                    </a:lnTo>
                    <a:lnTo>
                      <a:pt x="28" y="794"/>
                    </a:lnTo>
                    <a:lnTo>
                      <a:pt x="0" y="851"/>
                    </a:lnTo>
                    <a:lnTo>
                      <a:pt x="57" y="993"/>
                    </a:lnTo>
                    <a:lnTo>
                      <a:pt x="340" y="964"/>
                    </a:lnTo>
                    <a:lnTo>
                      <a:pt x="454" y="908"/>
                    </a:lnTo>
                    <a:lnTo>
                      <a:pt x="624" y="936"/>
                    </a:lnTo>
                    <a:lnTo>
                      <a:pt x="964" y="936"/>
                    </a:lnTo>
                    <a:lnTo>
                      <a:pt x="1021" y="908"/>
                    </a:lnTo>
                    <a:lnTo>
                      <a:pt x="1021" y="794"/>
                    </a:lnTo>
                    <a:lnTo>
                      <a:pt x="1304" y="794"/>
                    </a:lnTo>
                    <a:lnTo>
                      <a:pt x="1418" y="766"/>
                    </a:lnTo>
                    <a:lnTo>
                      <a:pt x="1446" y="794"/>
                    </a:lnTo>
                    <a:lnTo>
                      <a:pt x="1418" y="652"/>
                    </a:lnTo>
                    <a:lnTo>
                      <a:pt x="1474" y="652"/>
                    </a:lnTo>
                    <a:lnTo>
                      <a:pt x="1446" y="567"/>
                    </a:lnTo>
                    <a:lnTo>
                      <a:pt x="1418" y="567"/>
                    </a:lnTo>
                    <a:lnTo>
                      <a:pt x="1333" y="482"/>
                    </a:lnTo>
                    <a:lnTo>
                      <a:pt x="1304" y="426"/>
                    </a:lnTo>
                    <a:lnTo>
                      <a:pt x="1361" y="397"/>
                    </a:lnTo>
                    <a:lnTo>
                      <a:pt x="1276" y="284"/>
                    </a:lnTo>
                    <a:lnTo>
                      <a:pt x="1247" y="227"/>
                    </a:lnTo>
                    <a:lnTo>
                      <a:pt x="1304" y="114"/>
                    </a:lnTo>
                    <a:lnTo>
                      <a:pt x="1219" y="29"/>
                    </a:lnTo>
                    <a:lnTo>
                      <a:pt x="1134" y="0"/>
                    </a:lnTo>
                    <a:lnTo>
                      <a:pt x="1106" y="114"/>
                    </a:lnTo>
                    <a:lnTo>
                      <a:pt x="879" y="85"/>
                    </a:lnTo>
                    <a:lnTo>
                      <a:pt x="851" y="142"/>
                    </a:lnTo>
                    <a:lnTo>
                      <a:pt x="766" y="142"/>
                    </a:lnTo>
                    <a:lnTo>
                      <a:pt x="766" y="57"/>
                    </a:lnTo>
                    <a:lnTo>
                      <a:pt x="709" y="57"/>
                    </a:lnTo>
                    <a:lnTo>
                      <a:pt x="652" y="85"/>
                    </a:lnTo>
                    <a:lnTo>
                      <a:pt x="595" y="29"/>
                    </a:lnTo>
                    <a:lnTo>
                      <a:pt x="510" y="29"/>
                    </a:lnTo>
                    <a:lnTo>
                      <a:pt x="482" y="57"/>
                    </a:lnTo>
                    <a:lnTo>
                      <a:pt x="312" y="57"/>
                    </a:lnTo>
                    <a:lnTo>
                      <a:pt x="199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4882" y="813"/>
                <a:ext cx="596" cy="680"/>
              </a:xfrm>
              <a:custGeom>
                <a:avLst/>
                <a:gdLst>
                  <a:gd name="T0" fmla="*/ 57 w 596"/>
                  <a:gd name="T1" fmla="*/ 0 h 680"/>
                  <a:gd name="T2" fmla="*/ 0 w 596"/>
                  <a:gd name="T3" fmla="*/ 113 h 680"/>
                  <a:gd name="T4" fmla="*/ 29 w 596"/>
                  <a:gd name="T5" fmla="*/ 170 h 680"/>
                  <a:gd name="T6" fmla="*/ 114 w 596"/>
                  <a:gd name="T7" fmla="*/ 283 h 680"/>
                  <a:gd name="T8" fmla="*/ 57 w 596"/>
                  <a:gd name="T9" fmla="*/ 312 h 680"/>
                  <a:gd name="T10" fmla="*/ 86 w 596"/>
                  <a:gd name="T11" fmla="*/ 368 h 680"/>
                  <a:gd name="T12" fmla="*/ 171 w 596"/>
                  <a:gd name="T13" fmla="*/ 453 h 680"/>
                  <a:gd name="T14" fmla="*/ 199 w 596"/>
                  <a:gd name="T15" fmla="*/ 453 h 680"/>
                  <a:gd name="T16" fmla="*/ 227 w 596"/>
                  <a:gd name="T17" fmla="*/ 538 h 680"/>
                  <a:gd name="T18" fmla="*/ 171 w 596"/>
                  <a:gd name="T19" fmla="*/ 538 h 680"/>
                  <a:gd name="T20" fmla="*/ 199 w 596"/>
                  <a:gd name="T21" fmla="*/ 680 h 680"/>
                  <a:gd name="T22" fmla="*/ 369 w 596"/>
                  <a:gd name="T23" fmla="*/ 567 h 680"/>
                  <a:gd name="T24" fmla="*/ 539 w 596"/>
                  <a:gd name="T25" fmla="*/ 538 h 680"/>
                  <a:gd name="T26" fmla="*/ 596 w 596"/>
                  <a:gd name="T27" fmla="*/ 510 h 680"/>
                  <a:gd name="T28" fmla="*/ 596 w 596"/>
                  <a:gd name="T29" fmla="*/ 453 h 680"/>
                  <a:gd name="T30" fmla="*/ 511 w 596"/>
                  <a:gd name="T31" fmla="*/ 482 h 680"/>
                  <a:gd name="T32" fmla="*/ 426 w 596"/>
                  <a:gd name="T33" fmla="*/ 368 h 680"/>
                  <a:gd name="T34" fmla="*/ 426 w 596"/>
                  <a:gd name="T35" fmla="*/ 283 h 680"/>
                  <a:gd name="T36" fmla="*/ 341 w 596"/>
                  <a:gd name="T37" fmla="*/ 113 h 680"/>
                  <a:gd name="T38" fmla="*/ 284 w 596"/>
                  <a:gd name="T39" fmla="*/ 113 h 680"/>
                  <a:gd name="T40" fmla="*/ 227 w 596"/>
                  <a:gd name="T41" fmla="*/ 28 h 680"/>
                  <a:gd name="T42" fmla="*/ 171 w 596"/>
                  <a:gd name="T43" fmla="*/ 85 h 680"/>
                  <a:gd name="T44" fmla="*/ 114 w 596"/>
                  <a:gd name="T45" fmla="*/ 85 h 680"/>
                  <a:gd name="T46" fmla="*/ 114 w 596"/>
                  <a:gd name="T47" fmla="*/ 0 h 680"/>
                  <a:gd name="T48" fmla="*/ 57 w 596"/>
                  <a:gd name="T4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96" h="680">
                    <a:moveTo>
                      <a:pt x="57" y="0"/>
                    </a:moveTo>
                    <a:lnTo>
                      <a:pt x="0" y="113"/>
                    </a:lnTo>
                    <a:lnTo>
                      <a:pt x="29" y="170"/>
                    </a:lnTo>
                    <a:lnTo>
                      <a:pt x="114" y="283"/>
                    </a:lnTo>
                    <a:lnTo>
                      <a:pt x="57" y="312"/>
                    </a:lnTo>
                    <a:lnTo>
                      <a:pt x="86" y="368"/>
                    </a:lnTo>
                    <a:lnTo>
                      <a:pt x="171" y="453"/>
                    </a:lnTo>
                    <a:lnTo>
                      <a:pt x="199" y="453"/>
                    </a:lnTo>
                    <a:lnTo>
                      <a:pt x="227" y="538"/>
                    </a:lnTo>
                    <a:lnTo>
                      <a:pt x="171" y="538"/>
                    </a:lnTo>
                    <a:lnTo>
                      <a:pt x="199" y="680"/>
                    </a:lnTo>
                    <a:lnTo>
                      <a:pt x="369" y="567"/>
                    </a:lnTo>
                    <a:lnTo>
                      <a:pt x="539" y="538"/>
                    </a:lnTo>
                    <a:lnTo>
                      <a:pt x="596" y="510"/>
                    </a:lnTo>
                    <a:lnTo>
                      <a:pt x="596" y="453"/>
                    </a:lnTo>
                    <a:lnTo>
                      <a:pt x="511" y="482"/>
                    </a:lnTo>
                    <a:lnTo>
                      <a:pt x="426" y="368"/>
                    </a:lnTo>
                    <a:lnTo>
                      <a:pt x="426" y="283"/>
                    </a:lnTo>
                    <a:lnTo>
                      <a:pt x="341" y="113"/>
                    </a:lnTo>
                    <a:lnTo>
                      <a:pt x="284" y="113"/>
                    </a:lnTo>
                    <a:lnTo>
                      <a:pt x="227" y="28"/>
                    </a:lnTo>
                    <a:lnTo>
                      <a:pt x="171" y="85"/>
                    </a:lnTo>
                    <a:lnTo>
                      <a:pt x="114" y="85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5478" y="1011"/>
                <a:ext cx="510" cy="312"/>
              </a:xfrm>
              <a:custGeom>
                <a:avLst/>
                <a:gdLst>
                  <a:gd name="T0" fmla="*/ 0 w 510"/>
                  <a:gd name="T1" fmla="*/ 255 h 312"/>
                  <a:gd name="T2" fmla="*/ 0 w 510"/>
                  <a:gd name="T3" fmla="*/ 312 h 312"/>
                  <a:gd name="T4" fmla="*/ 113 w 510"/>
                  <a:gd name="T5" fmla="*/ 284 h 312"/>
                  <a:gd name="T6" fmla="*/ 198 w 510"/>
                  <a:gd name="T7" fmla="*/ 312 h 312"/>
                  <a:gd name="T8" fmla="*/ 312 w 510"/>
                  <a:gd name="T9" fmla="*/ 312 h 312"/>
                  <a:gd name="T10" fmla="*/ 312 w 510"/>
                  <a:gd name="T11" fmla="*/ 227 h 312"/>
                  <a:gd name="T12" fmla="*/ 368 w 510"/>
                  <a:gd name="T13" fmla="*/ 227 h 312"/>
                  <a:gd name="T14" fmla="*/ 425 w 510"/>
                  <a:gd name="T15" fmla="*/ 199 h 312"/>
                  <a:gd name="T16" fmla="*/ 510 w 510"/>
                  <a:gd name="T17" fmla="*/ 199 h 312"/>
                  <a:gd name="T18" fmla="*/ 482 w 510"/>
                  <a:gd name="T19" fmla="*/ 114 h 312"/>
                  <a:gd name="T20" fmla="*/ 368 w 510"/>
                  <a:gd name="T21" fmla="*/ 29 h 312"/>
                  <a:gd name="T22" fmla="*/ 170 w 510"/>
                  <a:gd name="T23" fmla="*/ 0 h 312"/>
                  <a:gd name="T24" fmla="*/ 113 w 510"/>
                  <a:gd name="T25" fmla="*/ 57 h 312"/>
                  <a:gd name="T26" fmla="*/ 113 w 510"/>
                  <a:gd name="T27" fmla="*/ 142 h 312"/>
                  <a:gd name="T28" fmla="*/ 85 w 510"/>
                  <a:gd name="T29" fmla="*/ 142 h 312"/>
                  <a:gd name="T30" fmla="*/ 85 w 510"/>
                  <a:gd name="T31" fmla="*/ 227 h 312"/>
                  <a:gd name="T32" fmla="*/ 0 w 510"/>
                  <a:gd name="T33" fmla="*/ 25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0" h="312">
                    <a:moveTo>
                      <a:pt x="0" y="255"/>
                    </a:moveTo>
                    <a:lnTo>
                      <a:pt x="0" y="312"/>
                    </a:lnTo>
                    <a:lnTo>
                      <a:pt x="113" y="284"/>
                    </a:lnTo>
                    <a:lnTo>
                      <a:pt x="198" y="312"/>
                    </a:lnTo>
                    <a:lnTo>
                      <a:pt x="312" y="312"/>
                    </a:lnTo>
                    <a:lnTo>
                      <a:pt x="312" y="227"/>
                    </a:lnTo>
                    <a:lnTo>
                      <a:pt x="368" y="227"/>
                    </a:lnTo>
                    <a:lnTo>
                      <a:pt x="425" y="199"/>
                    </a:lnTo>
                    <a:lnTo>
                      <a:pt x="510" y="199"/>
                    </a:lnTo>
                    <a:lnTo>
                      <a:pt x="482" y="114"/>
                    </a:lnTo>
                    <a:lnTo>
                      <a:pt x="368" y="29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113" y="142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0" y="25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5960" y="1040"/>
                <a:ext cx="283" cy="283"/>
              </a:xfrm>
              <a:custGeom>
                <a:avLst/>
                <a:gdLst>
                  <a:gd name="T0" fmla="*/ 56 w 283"/>
                  <a:gd name="T1" fmla="*/ 28 h 283"/>
                  <a:gd name="T2" fmla="*/ 0 w 283"/>
                  <a:gd name="T3" fmla="*/ 85 h 283"/>
                  <a:gd name="T4" fmla="*/ 28 w 283"/>
                  <a:gd name="T5" fmla="*/ 170 h 283"/>
                  <a:gd name="T6" fmla="*/ 56 w 283"/>
                  <a:gd name="T7" fmla="*/ 255 h 283"/>
                  <a:gd name="T8" fmla="*/ 198 w 283"/>
                  <a:gd name="T9" fmla="*/ 283 h 283"/>
                  <a:gd name="T10" fmla="*/ 198 w 283"/>
                  <a:gd name="T11" fmla="*/ 198 h 283"/>
                  <a:gd name="T12" fmla="*/ 283 w 283"/>
                  <a:gd name="T13" fmla="*/ 113 h 283"/>
                  <a:gd name="T14" fmla="*/ 255 w 283"/>
                  <a:gd name="T15" fmla="*/ 85 h 283"/>
                  <a:gd name="T16" fmla="*/ 283 w 283"/>
                  <a:gd name="T17" fmla="*/ 28 h 283"/>
                  <a:gd name="T18" fmla="*/ 198 w 283"/>
                  <a:gd name="T19" fmla="*/ 0 h 283"/>
                  <a:gd name="T20" fmla="*/ 142 w 283"/>
                  <a:gd name="T21" fmla="*/ 28 h 283"/>
                  <a:gd name="T22" fmla="*/ 56 w 283"/>
                  <a:gd name="T23" fmla="*/ 28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283">
                    <a:moveTo>
                      <a:pt x="56" y="28"/>
                    </a:moveTo>
                    <a:lnTo>
                      <a:pt x="0" y="85"/>
                    </a:lnTo>
                    <a:lnTo>
                      <a:pt x="28" y="170"/>
                    </a:lnTo>
                    <a:lnTo>
                      <a:pt x="56" y="255"/>
                    </a:lnTo>
                    <a:lnTo>
                      <a:pt x="198" y="283"/>
                    </a:lnTo>
                    <a:lnTo>
                      <a:pt x="198" y="198"/>
                    </a:lnTo>
                    <a:lnTo>
                      <a:pt x="283" y="113"/>
                    </a:lnTo>
                    <a:lnTo>
                      <a:pt x="255" y="85"/>
                    </a:lnTo>
                    <a:lnTo>
                      <a:pt x="283" y="28"/>
                    </a:lnTo>
                    <a:lnTo>
                      <a:pt x="198" y="0"/>
                    </a:lnTo>
                    <a:lnTo>
                      <a:pt x="142" y="28"/>
                    </a:lnTo>
                    <a:lnTo>
                      <a:pt x="56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6158" y="954"/>
                <a:ext cx="425" cy="369"/>
              </a:xfrm>
              <a:custGeom>
                <a:avLst/>
                <a:gdLst>
                  <a:gd name="T0" fmla="*/ 284 w 425"/>
                  <a:gd name="T1" fmla="*/ 369 h 369"/>
                  <a:gd name="T2" fmla="*/ 170 w 425"/>
                  <a:gd name="T3" fmla="*/ 199 h 369"/>
                  <a:gd name="T4" fmla="*/ 85 w 425"/>
                  <a:gd name="T5" fmla="*/ 199 h 369"/>
                  <a:gd name="T6" fmla="*/ 57 w 425"/>
                  <a:gd name="T7" fmla="*/ 171 h 369"/>
                  <a:gd name="T8" fmla="*/ 85 w 425"/>
                  <a:gd name="T9" fmla="*/ 114 h 369"/>
                  <a:gd name="T10" fmla="*/ 0 w 425"/>
                  <a:gd name="T11" fmla="*/ 86 h 369"/>
                  <a:gd name="T12" fmla="*/ 0 w 425"/>
                  <a:gd name="T13" fmla="*/ 57 h 369"/>
                  <a:gd name="T14" fmla="*/ 29 w 425"/>
                  <a:gd name="T15" fmla="*/ 29 h 369"/>
                  <a:gd name="T16" fmla="*/ 57 w 425"/>
                  <a:gd name="T17" fmla="*/ 0 h 369"/>
                  <a:gd name="T18" fmla="*/ 114 w 425"/>
                  <a:gd name="T19" fmla="*/ 0 h 369"/>
                  <a:gd name="T20" fmla="*/ 170 w 425"/>
                  <a:gd name="T21" fmla="*/ 29 h 369"/>
                  <a:gd name="T22" fmla="*/ 170 w 425"/>
                  <a:gd name="T23" fmla="*/ 57 h 369"/>
                  <a:gd name="T24" fmla="*/ 284 w 425"/>
                  <a:gd name="T25" fmla="*/ 57 h 369"/>
                  <a:gd name="T26" fmla="*/ 369 w 425"/>
                  <a:gd name="T27" fmla="*/ 86 h 369"/>
                  <a:gd name="T28" fmla="*/ 425 w 425"/>
                  <a:gd name="T29" fmla="*/ 142 h 369"/>
                  <a:gd name="T30" fmla="*/ 425 w 425"/>
                  <a:gd name="T31" fmla="*/ 227 h 369"/>
                  <a:gd name="T32" fmla="*/ 397 w 425"/>
                  <a:gd name="T33" fmla="*/ 227 h 369"/>
                  <a:gd name="T34" fmla="*/ 369 w 425"/>
                  <a:gd name="T35" fmla="*/ 256 h 369"/>
                  <a:gd name="T36" fmla="*/ 312 w 425"/>
                  <a:gd name="T37" fmla="*/ 227 h 369"/>
                  <a:gd name="T38" fmla="*/ 284 w 425"/>
                  <a:gd name="T39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25" h="369">
                    <a:moveTo>
                      <a:pt x="284" y="369"/>
                    </a:moveTo>
                    <a:lnTo>
                      <a:pt x="170" y="199"/>
                    </a:lnTo>
                    <a:lnTo>
                      <a:pt x="85" y="199"/>
                    </a:lnTo>
                    <a:lnTo>
                      <a:pt x="57" y="171"/>
                    </a:lnTo>
                    <a:lnTo>
                      <a:pt x="85" y="114"/>
                    </a:lnTo>
                    <a:lnTo>
                      <a:pt x="0" y="86"/>
                    </a:lnTo>
                    <a:lnTo>
                      <a:pt x="0" y="57"/>
                    </a:lnTo>
                    <a:lnTo>
                      <a:pt x="29" y="29"/>
                    </a:lnTo>
                    <a:lnTo>
                      <a:pt x="57" y="0"/>
                    </a:lnTo>
                    <a:lnTo>
                      <a:pt x="114" y="0"/>
                    </a:lnTo>
                    <a:lnTo>
                      <a:pt x="170" y="29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369" y="86"/>
                    </a:lnTo>
                    <a:lnTo>
                      <a:pt x="425" y="142"/>
                    </a:lnTo>
                    <a:lnTo>
                      <a:pt x="425" y="227"/>
                    </a:lnTo>
                    <a:lnTo>
                      <a:pt x="397" y="227"/>
                    </a:lnTo>
                    <a:lnTo>
                      <a:pt x="369" y="256"/>
                    </a:lnTo>
                    <a:lnTo>
                      <a:pt x="312" y="227"/>
                    </a:lnTo>
                    <a:lnTo>
                      <a:pt x="284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1" name="Freeform 947"/>
              <p:cNvSpPr>
                <a:spLocks/>
              </p:cNvSpPr>
              <p:nvPr/>
            </p:nvSpPr>
            <p:spPr bwMode="auto">
              <a:xfrm>
                <a:off x="5223" y="671"/>
                <a:ext cx="425" cy="624"/>
              </a:xfrm>
              <a:custGeom>
                <a:avLst/>
                <a:gdLst>
                  <a:gd name="T0" fmla="*/ 425 w 425"/>
                  <a:gd name="T1" fmla="*/ 340 h 624"/>
                  <a:gd name="T2" fmla="*/ 368 w 425"/>
                  <a:gd name="T3" fmla="*/ 397 h 624"/>
                  <a:gd name="T4" fmla="*/ 368 w 425"/>
                  <a:gd name="T5" fmla="*/ 482 h 624"/>
                  <a:gd name="T6" fmla="*/ 340 w 425"/>
                  <a:gd name="T7" fmla="*/ 482 h 624"/>
                  <a:gd name="T8" fmla="*/ 340 w 425"/>
                  <a:gd name="T9" fmla="*/ 567 h 624"/>
                  <a:gd name="T10" fmla="*/ 255 w 425"/>
                  <a:gd name="T11" fmla="*/ 595 h 624"/>
                  <a:gd name="T12" fmla="*/ 170 w 425"/>
                  <a:gd name="T13" fmla="*/ 624 h 624"/>
                  <a:gd name="T14" fmla="*/ 85 w 425"/>
                  <a:gd name="T15" fmla="*/ 510 h 624"/>
                  <a:gd name="T16" fmla="*/ 85 w 425"/>
                  <a:gd name="T17" fmla="*/ 425 h 624"/>
                  <a:gd name="T18" fmla="*/ 0 w 425"/>
                  <a:gd name="T19" fmla="*/ 255 h 624"/>
                  <a:gd name="T20" fmla="*/ 28 w 425"/>
                  <a:gd name="T21" fmla="*/ 198 h 624"/>
                  <a:gd name="T22" fmla="*/ 85 w 425"/>
                  <a:gd name="T23" fmla="*/ 198 h 624"/>
                  <a:gd name="T24" fmla="*/ 85 w 425"/>
                  <a:gd name="T25" fmla="*/ 142 h 624"/>
                  <a:gd name="T26" fmla="*/ 56 w 425"/>
                  <a:gd name="T27" fmla="*/ 57 h 624"/>
                  <a:gd name="T28" fmla="*/ 113 w 425"/>
                  <a:gd name="T29" fmla="*/ 28 h 624"/>
                  <a:gd name="T30" fmla="*/ 113 w 425"/>
                  <a:gd name="T31" fmla="*/ 0 h 624"/>
                  <a:gd name="T32" fmla="*/ 226 w 425"/>
                  <a:gd name="T33" fmla="*/ 0 h 624"/>
                  <a:gd name="T34" fmla="*/ 226 w 425"/>
                  <a:gd name="T35" fmla="*/ 28 h 624"/>
                  <a:gd name="T36" fmla="*/ 283 w 425"/>
                  <a:gd name="T37" fmla="*/ 113 h 624"/>
                  <a:gd name="T38" fmla="*/ 397 w 425"/>
                  <a:gd name="T39" fmla="*/ 85 h 624"/>
                  <a:gd name="T40" fmla="*/ 425 w 425"/>
                  <a:gd name="T41" fmla="*/ 170 h 624"/>
                  <a:gd name="T42" fmla="*/ 425 w 425"/>
                  <a:gd name="T43" fmla="*/ 34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5" h="624">
                    <a:moveTo>
                      <a:pt x="425" y="340"/>
                    </a:moveTo>
                    <a:lnTo>
                      <a:pt x="368" y="397"/>
                    </a:lnTo>
                    <a:lnTo>
                      <a:pt x="368" y="482"/>
                    </a:lnTo>
                    <a:lnTo>
                      <a:pt x="340" y="482"/>
                    </a:lnTo>
                    <a:lnTo>
                      <a:pt x="340" y="567"/>
                    </a:lnTo>
                    <a:lnTo>
                      <a:pt x="255" y="595"/>
                    </a:lnTo>
                    <a:lnTo>
                      <a:pt x="170" y="624"/>
                    </a:lnTo>
                    <a:lnTo>
                      <a:pt x="85" y="510"/>
                    </a:lnTo>
                    <a:lnTo>
                      <a:pt x="85" y="425"/>
                    </a:lnTo>
                    <a:lnTo>
                      <a:pt x="0" y="255"/>
                    </a:lnTo>
                    <a:lnTo>
                      <a:pt x="28" y="198"/>
                    </a:lnTo>
                    <a:lnTo>
                      <a:pt x="85" y="198"/>
                    </a:lnTo>
                    <a:lnTo>
                      <a:pt x="85" y="142"/>
                    </a:lnTo>
                    <a:lnTo>
                      <a:pt x="56" y="57"/>
                    </a:lnTo>
                    <a:lnTo>
                      <a:pt x="113" y="28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28"/>
                    </a:lnTo>
                    <a:lnTo>
                      <a:pt x="283" y="113"/>
                    </a:lnTo>
                    <a:lnTo>
                      <a:pt x="397" y="85"/>
                    </a:lnTo>
                    <a:lnTo>
                      <a:pt x="425" y="170"/>
                    </a:lnTo>
                    <a:lnTo>
                      <a:pt x="425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2" name="Freeform 948"/>
              <p:cNvSpPr>
                <a:spLocks/>
              </p:cNvSpPr>
              <p:nvPr/>
            </p:nvSpPr>
            <p:spPr bwMode="auto">
              <a:xfrm>
                <a:off x="5336" y="186"/>
                <a:ext cx="1361" cy="939"/>
              </a:xfrm>
              <a:custGeom>
                <a:avLst/>
                <a:gdLst>
                  <a:gd name="T0" fmla="*/ 0 w 1361"/>
                  <a:gd name="T1" fmla="*/ 485 h 939"/>
                  <a:gd name="T2" fmla="*/ 113 w 1361"/>
                  <a:gd name="T3" fmla="*/ 485 h 939"/>
                  <a:gd name="T4" fmla="*/ 113 w 1361"/>
                  <a:gd name="T5" fmla="*/ 513 h 939"/>
                  <a:gd name="T6" fmla="*/ 170 w 1361"/>
                  <a:gd name="T7" fmla="*/ 598 h 939"/>
                  <a:gd name="T8" fmla="*/ 284 w 1361"/>
                  <a:gd name="T9" fmla="*/ 570 h 939"/>
                  <a:gd name="T10" fmla="*/ 312 w 1361"/>
                  <a:gd name="T11" fmla="*/ 655 h 939"/>
                  <a:gd name="T12" fmla="*/ 312 w 1361"/>
                  <a:gd name="T13" fmla="*/ 797 h 939"/>
                  <a:gd name="T14" fmla="*/ 312 w 1361"/>
                  <a:gd name="T15" fmla="*/ 825 h 939"/>
                  <a:gd name="T16" fmla="*/ 510 w 1361"/>
                  <a:gd name="T17" fmla="*/ 854 h 939"/>
                  <a:gd name="T18" fmla="*/ 624 w 1361"/>
                  <a:gd name="T19" fmla="*/ 939 h 939"/>
                  <a:gd name="T20" fmla="*/ 680 w 1361"/>
                  <a:gd name="T21" fmla="*/ 882 h 939"/>
                  <a:gd name="T22" fmla="*/ 766 w 1361"/>
                  <a:gd name="T23" fmla="*/ 882 h 939"/>
                  <a:gd name="T24" fmla="*/ 822 w 1361"/>
                  <a:gd name="T25" fmla="*/ 854 h 939"/>
                  <a:gd name="T26" fmla="*/ 822 w 1361"/>
                  <a:gd name="T27" fmla="*/ 825 h 939"/>
                  <a:gd name="T28" fmla="*/ 879 w 1361"/>
                  <a:gd name="T29" fmla="*/ 768 h 939"/>
                  <a:gd name="T30" fmla="*/ 936 w 1361"/>
                  <a:gd name="T31" fmla="*/ 768 h 939"/>
                  <a:gd name="T32" fmla="*/ 992 w 1361"/>
                  <a:gd name="T33" fmla="*/ 797 h 939"/>
                  <a:gd name="T34" fmla="*/ 992 w 1361"/>
                  <a:gd name="T35" fmla="*/ 825 h 939"/>
                  <a:gd name="T36" fmla="*/ 1106 w 1361"/>
                  <a:gd name="T37" fmla="*/ 825 h 939"/>
                  <a:gd name="T38" fmla="*/ 1191 w 1361"/>
                  <a:gd name="T39" fmla="*/ 854 h 939"/>
                  <a:gd name="T40" fmla="*/ 1361 w 1361"/>
                  <a:gd name="T41" fmla="*/ 542 h 939"/>
                  <a:gd name="T42" fmla="*/ 1247 w 1361"/>
                  <a:gd name="T43" fmla="*/ 542 h 939"/>
                  <a:gd name="T44" fmla="*/ 1219 w 1361"/>
                  <a:gd name="T45" fmla="*/ 513 h 939"/>
                  <a:gd name="T46" fmla="*/ 1276 w 1361"/>
                  <a:gd name="T47" fmla="*/ 315 h 939"/>
                  <a:gd name="T48" fmla="*/ 1361 w 1361"/>
                  <a:gd name="T49" fmla="*/ 88 h 939"/>
                  <a:gd name="T50" fmla="*/ 1276 w 1361"/>
                  <a:gd name="T51" fmla="*/ 145 h 939"/>
                  <a:gd name="T52" fmla="*/ 1191 w 1361"/>
                  <a:gd name="T53" fmla="*/ 145 h 939"/>
                  <a:gd name="T54" fmla="*/ 1191 w 1361"/>
                  <a:gd name="T55" fmla="*/ 88 h 939"/>
                  <a:gd name="T56" fmla="*/ 1186 w 1361"/>
                  <a:gd name="T57" fmla="*/ 9 h 939"/>
                  <a:gd name="T58" fmla="*/ 1099 w 1361"/>
                  <a:gd name="T59" fmla="*/ 0 h 939"/>
                  <a:gd name="T60" fmla="*/ 1021 w 1361"/>
                  <a:gd name="T61" fmla="*/ 88 h 939"/>
                  <a:gd name="T62" fmla="*/ 879 w 1361"/>
                  <a:gd name="T63" fmla="*/ 88 h 939"/>
                  <a:gd name="T64" fmla="*/ 851 w 1361"/>
                  <a:gd name="T65" fmla="*/ 145 h 939"/>
                  <a:gd name="T66" fmla="*/ 879 w 1361"/>
                  <a:gd name="T67" fmla="*/ 201 h 939"/>
                  <a:gd name="T68" fmla="*/ 851 w 1361"/>
                  <a:gd name="T69" fmla="*/ 230 h 939"/>
                  <a:gd name="T70" fmla="*/ 680 w 1361"/>
                  <a:gd name="T71" fmla="*/ 201 h 939"/>
                  <a:gd name="T72" fmla="*/ 454 w 1361"/>
                  <a:gd name="T73" fmla="*/ 173 h 939"/>
                  <a:gd name="T74" fmla="*/ 284 w 1361"/>
                  <a:gd name="T75" fmla="*/ 287 h 939"/>
                  <a:gd name="T76" fmla="*/ 227 w 1361"/>
                  <a:gd name="T77" fmla="*/ 372 h 939"/>
                  <a:gd name="T78" fmla="*/ 28 w 1361"/>
                  <a:gd name="T79" fmla="*/ 343 h 939"/>
                  <a:gd name="T80" fmla="*/ 0 w 1361"/>
                  <a:gd name="T81" fmla="*/ 485 h 9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61" h="939">
                    <a:moveTo>
                      <a:pt x="0" y="485"/>
                    </a:moveTo>
                    <a:lnTo>
                      <a:pt x="113" y="485"/>
                    </a:lnTo>
                    <a:lnTo>
                      <a:pt x="113" y="513"/>
                    </a:lnTo>
                    <a:lnTo>
                      <a:pt x="170" y="598"/>
                    </a:lnTo>
                    <a:lnTo>
                      <a:pt x="284" y="570"/>
                    </a:lnTo>
                    <a:lnTo>
                      <a:pt x="312" y="655"/>
                    </a:lnTo>
                    <a:lnTo>
                      <a:pt x="312" y="797"/>
                    </a:lnTo>
                    <a:lnTo>
                      <a:pt x="312" y="825"/>
                    </a:lnTo>
                    <a:lnTo>
                      <a:pt x="510" y="854"/>
                    </a:lnTo>
                    <a:lnTo>
                      <a:pt x="624" y="939"/>
                    </a:lnTo>
                    <a:lnTo>
                      <a:pt x="680" y="882"/>
                    </a:lnTo>
                    <a:lnTo>
                      <a:pt x="766" y="882"/>
                    </a:lnTo>
                    <a:lnTo>
                      <a:pt x="822" y="854"/>
                    </a:lnTo>
                    <a:lnTo>
                      <a:pt x="822" y="825"/>
                    </a:lnTo>
                    <a:lnTo>
                      <a:pt x="879" y="768"/>
                    </a:lnTo>
                    <a:lnTo>
                      <a:pt x="936" y="768"/>
                    </a:lnTo>
                    <a:lnTo>
                      <a:pt x="992" y="797"/>
                    </a:lnTo>
                    <a:lnTo>
                      <a:pt x="992" y="825"/>
                    </a:lnTo>
                    <a:lnTo>
                      <a:pt x="1106" y="825"/>
                    </a:lnTo>
                    <a:lnTo>
                      <a:pt x="1191" y="854"/>
                    </a:lnTo>
                    <a:lnTo>
                      <a:pt x="1361" y="542"/>
                    </a:lnTo>
                    <a:lnTo>
                      <a:pt x="1247" y="542"/>
                    </a:lnTo>
                    <a:lnTo>
                      <a:pt x="1219" y="513"/>
                    </a:lnTo>
                    <a:lnTo>
                      <a:pt x="1276" y="315"/>
                    </a:lnTo>
                    <a:lnTo>
                      <a:pt x="1361" y="88"/>
                    </a:lnTo>
                    <a:lnTo>
                      <a:pt x="1276" y="145"/>
                    </a:lnTo>
                    <a:lnTo>
                      <a:pt x="1191" y="145"/>
                    </a:lnTo>
                    <a:lnTo>
                      <a:pt x="1191" y="88"/>
                    </a:lnTo>
                    <a:lnTo>
                      <a:pt x="1186" y="9"/>
                    </a:lnTo>
                    <a:lnTo>
                      <a:pt x="1099" y="0"/>
                    </a:lnTo>
                    <a:lnTo>
                      <a:pt x="1021" y="88"/>
                    </a:lnTo>
                    <a:lnTo>
                      <a:pt x="879" y="88"/>
                    </a:lnTo>
                    <a:lnTo>
                      <a:pt x="851" y="145"/>
                    </a:lnTo>
                    <a:lnTo>
                      <a:pt x="879" y="201"/>
                    </a:lnTo>
                    <a:lnTo>
                      <a:pt x="851" y="230"/>
                    </a:lnTo>
                    <a:lnTo>
                      <a:pt x="680" y="201"/>
                    </a:lnTo>
                    <a:lnTo>
                      <a:pt x="454" y="173"/>
                    </a:lnTo>
                    <a:lnTo>
                      <a:pt x="284" y="287"/>
                    </a:lnTo>
                    <a:lnTo>
                      <a:pt x="227" y="372"/>
                    </a:lnTo>
                    <a:lnTo>
                      <a:pt x="28" y="343"/>
                    </a:lnTo>
                    <a:lnTo>
                      <a:pt x="0" y="4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6725" y="3251"/>
                <a:ext cx="114" cy="11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0 w 114"/>
                  <a:gd name="T5" fmla="*/ 85 h 113"/>
                  <a:gd name="T6" fmla="*/ 57 w 114"/>
                  <a:gd name="T7" fmla="*/ 113 h 113"/>
                  <a:gd name="T8" fmla="*/ 114 w 114"/>
                  <a:gd name="T9" fmla="*/ 56 h 113"/>
                  <a:gd name="T10" fmla="*/ 85 w 114"/>
                  <a:gd name="T11" fmla="*/ 0 h 113"/>
                  <a:gd name="T12" fmla="*/ 57 w 114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lnTo>
                      <a:pt x="0" y="56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4" y="56"/>
                    </a:lnTo>
                    <a:lnTo>
                      <a:pt x="85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4" name="Freeform 950"/>
              <p:cNvSpPr>
                <a:spLocks/>
              </p:cNvSpPr>
              <p:nvPr/>
            </p:nvSpPr>
            <p:spPr bwMode="auto">
              <a:xfrm>
                <a:off x="6895" y="3222"/>
                <a:ext cx="85" cy="85"/>
              </a:xfrm>
              <a:custGeom>
                <a:avLst/>
                <a:gdLst>
                  <a:gd name="T0" fmla="*/ 0 w 85"/>
                  <a:gd name="T1" fmla="*/ 29 h 85"/>
                  <a:gd name="T2" fmla="*/ 0 w 85"/>
                  <a:gd name="T3" fmla="*/ 85 h 85"/>
                  <a:gd name="T4" fmla="*/ 57 w 85"/>
                  <a:gd name="T5" fmla="*/ 57 h 85"/>
                  <a:gd name="T6" fmla="*/ 85 w 85"/>
                  <a:gd name="T7" fmla="*/ 0 h 85"/>
                  <a:gd name="T8" fmla="*/ 29 w 85"/>
                  <a:gd name="T9" fmla="*/ 0 h 85"/>
                  <a:gd name="T10" fmla="*/ 0 w 85"/>
                  <a:gd name="T11" fmla="*/ 2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5" h="85">
                    <a:moveTo>
                      <a:pt x="0" y="29"/>
                    </a:moveTo>
                    <a:lnTo>
                      <a:pt x="0" y="85"/>
                    </a:lnTo>
                    <a:lnTo>
                      <a:pt x="57" y="57"/>
                    </a:lnTo>
                    <a:lnTo>
                      <a:pt x="85" y="0"/>
                    </a:lnTo>
                    <a:lnTo>
                      <a:pt x="29" y="0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4542" y="5802"/>
                <a:ext cx="85" cy="85"/>
              </a:xfrm>
              <a:custGeom>
                <a:avLst/>
                <a:gdLst>
                  <a:gd name="T0" fmla="*/ 29 w 85"/>
                  <a:gd name="T1" fmla="*/ 0 h 85"/>
                  <a:gd name="T2" fmla="*/ 0 w 85"/>
                  <a:gd name="T3" fmla="*/ 57 h 85"/>
                  <a:gd name="T4" fmla="*/ 85 w 85"/>
                  <a:gd name="T5" fmla="*/ 85 h 85"/>
                  <a:gd name="T6" fmla="*/ 85 w 85"/>
                  <a:gd name="T7" fmla="*/ 29 h 85"/>
                  <a:gd name="T8" fmla="*/ 29 w 85"/>
                  <a:gd name="T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85">
                    <a:moveTo>
                      <a:pt x="29" y="0"/>
                    </a:moveTo>
                    <a:lnTo>
                      <a:pt x="0" y="57"/>
                    </a:lnTo>
                    <a:lnTo>
                      <a:pt x="85" y="85"/>
                    </a:lnTo>
                    <a:lnTo>
                      <a:pt x="85" y="2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619469" y="982861"/>
              <a:ext cx="9202299" cy="7206894"/>
              <a:chOff x="1619469" y="982861"/>
              <a:chExt cx="9202299" cy="7206894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9003333" y="2667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徳島市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9366870" y="982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鳴門市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2587171" y="29904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東みよし町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911714" y="384363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つるぎ町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73476" y="1225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板野町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7812098" y="1676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上板町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63439" y="16010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藍住町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9309210" y="1908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北島町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10079257" y="1643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松茂町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349435" y="78819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海陽町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786813" y="65629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美波町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829769" y="7258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牟岐町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6076607" y="580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那賀町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7098473" y="35927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神山町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058151" y="2370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石井町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8068014" y="356641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佐那河内村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349435" y="2883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吉野川市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648670" y="17480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阿波市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092889" y="2437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8668544" y="4151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85515" y="4574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上勝町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147688" y="34521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美馬市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27638" y="4808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856788" y="35022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小松島市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1619469" y="41887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028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300038"/>
            <a:ext cx="12242800" cy="9001125"/>
            <a:chOff x="279400" y="300038"/>
            <a:chExt cx="12242800" cy="9001125"/>
          </a:xfrm>
        </p:grpSpPr>
        <p:grpSp>
          <p:nvGrpSpPr>
            <p:cNvPr id="15651" name="Group 291"/>
            <p:cNvGrpSpPr>
              <a:grpSpLocks/>
            </p:cNvGrpSpPr>
            <p:nvPr/>
          </p:nvGrpSpPr>
          <p:grpSpPr bwMode="auto">
            <a:xfrm>
              <a:off x="279400" y="300038"/>
              <a:ext cx="12242800" cy="9001125"/>
              <a:chOff x="176" y="189"/>
              <a:chExt cx="7712" cy="5670"/>
            </a:xfrm>
          </p:grpSpPr>
          <p:sp>
            <p:nvSpPr>
              <p:cNvPr id="15618" name="Freeform 258"/>
              <p:cNvSpPr>
                <a:spLocks/>
              </p:cNvSpPr>
              <p:nvPr/>
            </p:nvSpPr>
            <p:spPr bwMode="auto">
              <a:xfrm>
                <a:off x="176" y="1550"/>
                <a:ext cx="2892" cy="2325"/>
              </a:xfrm>
              <a:custGeom>
                <a:avLst/>
                <a:gdLst>
                  <a:gd name="T0" fmla="*/ 2552 w 2892"/>
                  <a:gd name="T1" fmla="*/ 1984 h 2325"/>
                  <a:gd name="T2" fmla="*/ 2495 w 2892"/>
                  <a:gd name="T3" fmla="*/ 2041 h 2325"/>
                  <a:gd name="T4" fmla="*/ 2212 w 2892"/>
                  <a:gd name="T5" fmla="*/ 1928 h 2325"/>
                  <a:gd name="T6" fmla="*/ 2042 w 2892"/>
                  <a:gd name="T7" fmla="*/ 1984 h 2325"/>
                  <a:gd name="T8" fmla="*/ 1985 w 2892"/>
                  <a:gd name="T9" fmla="*/ 2154 h 2325"/>
                  <a:gd name="T10" fmla="*/ 1928 w 2892"/>
                  <a:gd name="T11" fmla="*/ 2211 h 2325"/>
                  <a:gd name="T12" fmla="*/ 1815 w 2892"/>
                  <a:gd name="T13" fmla="*/ 2268 h 2325"/>
                  <a:gd name="T14" fmla="*/ 1758 w 2892"/>
                  <a:gd name="T15" fmla="*/ 2325 h 2325"/>
                  <a:gd name="T16" fmla="*/ 1645 w 2892"/>
                  <a:gd name="T17" fmla="*/ 2268 h 2325"/>
                  <a:gd name="T18" fmla="*/ 1588 w 2892"/>
                  <a:gd name="T19" fmla="*/ 2211 h 2325"/>
                  <a:gd name="T20" fmla="*/ 1418 w 2892"/>
                  <a:gd name="T21" fmla="*/ 2098 h 2325"/>
                  <a:gd name="T22" fmla="*/ 1361 w 2892"/>
                  <a:gd name="T23" fmla="*/ 2041 h 2325"/>
                  <a:gd name="T24" fmla="*/ 1304 w 2892"/>
                  <a:gd name="T25" fmla="*/ 1984 h 2325"/>
                  <a:gd name="T26" fmla="*/ 1248 w 2892"/>
                  <a:gd name="T27" fmla="*/ 1871 h 2325"/>
                  <a:gd name="T28" fmla="*/ 1134 w 2892"/>
                  <a:gd name="T29" fmla="*/ 1928 h 2325"/>
                  <a:gd name="T30" fmla="*/ 851 w 2892"/>
                  <a:gd name="T31" fmla="*/ 1871 h 2325"/>
                  <a:gd name="T32" fmla="*/ 794 w 2892"/>
                  <a:gd name="T33" fmla="*/ 1928 h 2325"/>
                  <a:gd name="T34" fmla="*/ 567 w 2892"/>
                  <a:gd name="T35" fmla="*/ 1871 h 2325"/>
                  <a:gd name="T36" fmla="*/ 454 w 2892"/>
                  <a:gd name="T37" fmla="*/ 1814 h 2325"/>
                  <a:gd name="T38" fmla="*/ 284 w 2892"/>
                  <a:gd name="T39" fmla="*/ 1758 h 2325"/>
                  <a:gd name="T40" fmla="*/ 114 w 2892"/>
                  <a:gd name="T41" fmla="*/ 1701 h 2325"/>
                  <a:gd name="T42" fmla="*/ 57 w 2892"/>
                  <a:gd name="T43" fmla="*/ 1644 h 2325"/>
                  <a:gd name="T44" fmla="*/ 0 w 2892"/>
                  <a:gd name="T45" fmla="*/ 1531 h 2325"/>
                  <a:gd name="T46" fmla="*/ 114 w 2892"/>
                  <a:gd name="T47" fmla="*/ 1361 h 2325"/>
                  <a:gd name="T48" fmla="*/ 170 w 2892"/>
                  <a:gd name="T49" fmla="*/ 1304 h 2325"/>
                  <a:gd name="T50" fmla="*/ 227 w 2892"/>
                  <a:gd name="T51" fmla="*/ 1247 h 2325"/>
                  <a:gd name="T52" fmla="*/ 114 w 2892"/>
                  <a:gd name="T53" fmla="*/ 1134 h 2325"/>
                  <a:gd name="T54" fmla="*/ 170 w 2892"/>
                  <a:gd name="T55" fmla="*/ 1077 h 2325"/>
                  <a:gd name="T56" fmla="*/ 227 w 2892"/>
                  <a:gd name="T57" fmla="*/ 1020 h 2325"/>
                  <a:gd name="T58" fmla="*/ 170 w 2892"/>
                  <a:gd name="T59" fmla="*/ 964 h 2325"/>
                  <a:gd name="T60" fmla="*/ 227 w 2892"/>
                  <a:gd name="T61" fmla="*/ 907 h 2325"/>
                  <a:gd name="T62" fmla="*/ 170 w 2892"/>
                  <a:gd name="T63" fmla="*/ 794 h 2325"/>
                  <a:gd name="T64" fmla="*/ 114 w 2892"/>
                  <a:gd name="T65" fmla="*/ 680 h 2325"/>
                  <a:gd name="T66" fmla="*/ 170 w 2892"/>
                  <a:gd name="T67" fmla="*/ 510 h 2325"/>
                  <a:gd name="T68" fmla="*/ 341 w 2892"/>
                  <a:gd name="T69" fmla="*/ 453 h 2325"/>
                  <a:gd name="T70" fmla="*/ 454 w 2892"/>
                  <a:gd name="T71" fmla="*/ 283 h 2325"/>
                  <a:gd name="T72" fmla="*/ 511 w 2892"/>
                  <a:gd name="T73" fmla="*/ 227 h 2325"/>
                  <a:gd name="T74" fmla="*/ 567 w 2892"/>
                  <a:gd name="T75" fmla="*/ 170 h 2325"/>
                  <a:gd name="T76" fmla="*/ 624 w 2892"/>
                  <a:gd name="T77" fmla="*/ 113 h 2325"/>
                  <a:gd name="T78" fmla="*/ 681 w 2892"/>
                  <a:gd name="T79" fmla="*/ 56 h 2325"/>
                  <a:gd name="T80" fmla="*/ 794 w 2892"/>
                  <a:gd name="T81" fmla="*/ 0 h 2325"/>
                  <a:gd name="T82" fmla="*/ 908 w 2892"/>
                  <a:gd name="T83" fmla="*/ 56 h 2325"/>
                  <a:gd name="T84" fmla="*/ 1134 w 2892"/>
                  <a:gd name="T85" fmla="*/ 113 h 2325"/>
                  <a:gd name="T86" fmla="*/ 1191 w 2892"/>
                  <a:gd name="T87" fmla="*/ 170 h 2325"/>
                  <a:gd name="T88" fmla="*/ 1248 w 2892"/>
                  <a:gd name="T89" fmla="*/ 227 h 2325"/>
                  <a:gd name="T90" fmla="*/ 1304 w 2892"/>
                  <a:gd name="T91" fmla="*/ 340 h 2325"/>
                  <a:gd name="T92" fmla="*/ 1588 w 2892"/>
                  <a:gd name="T93" fmla="*/ 510 h 2325"/>
                  <a:gd name="T94" fmla="*/ 1645 w 2892"/>
                  <a:gd name="T95" fmla="*/ 567 h 2325"/>
                  <a:gd name="T96" fmla="*/ 1701 w 2892"/>
                  <a:gd name="T97" fmla="*/ 680 h 2325"/>
                  <a:gd name="T98" fmla="*/ 1758 w 2892"/>
                  <a:gd name="T99" fmla="*/ 850 h 2325"/>
                  <a:gd name="T100" fmla="*/ 1985 w 2892"/>
                  <a:gd name="T101" fmla="*/ 964 h 2325"/>
                  <a:gd name="T102" fmla="*/ 2098 w 2892"/>
                  <a:gd name="T103" fmla="*/ 1077 h 2325"/>
                  <a:gd name="T104" fmla="*/ 2042 w 2892"/>
                  <a:gd name="T105" fmla="*/ 1134 h 2325"/>
                  <a:gd name="T106" fmla="*/ 2098 w 2892"/>
                  <a:gd name="T107" fmla="*/ 1190 h 2325"/>
                  <a:gd name="T108" fmla="*/ 2155 w 2892"/>
                  <a:gd name="T109" fmla="*/ 1247 h 2325"/>
                  <a:gd name="T110" fmla="*/ 2325 w 2892"/>
                  <a:gd name="T111" fmla="*/ 1417 h 2325"/>
                  <a:gd name="T112" fmla="*/ 2552 w 2892"/>
                  <a:gd name="T113" fmla="*/ 1474 h 2325"/>
                  <a:gd name="T114" fmla="*/ 2609 w 2892"/>
                  <a:gd name="T115" fmla="*/ 1531 h 2325"/>
                  <a:gd name="T116" fmla="*/ 2552 w 2892"/>
                  <a:gd name="T117" fmla="*/ 1587 h 2325"/>
                  <a:gd name="T118" fmla="*/ 2609 w 2892"/>
                  <a:gd name="T119" fmla="*/ 1644 h 2325"/>
                  <a:gd name="T120" fmla="*/ 2892 w 2892"/>
                  <a:gd name="T121" fmla="*/ 1871 h 2325"/>
                  <a:gd name="T122" fmla="*/ 2779 w 2892"/>
                  <a:gd name="T123" fmla="*/ 1928 h 2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92" h="2325">
                    <a:moveTo>
                      <a:pt x="2552" y="1928"/>
                    </a:moveTo>
                    <a:lnTo>
                      <a:pt x="2552" y="1984"/>
                    </a:lnTo>
                    <a:lnTo>
                      <a:pt x="2495" y="1984"/>
                    </a:lnTo>
                    <a:lnTo>
                      <a:pt x="2495" y="2041"/>
                    </a:lnTo>
                    <a:lnTo>
                      <a:pt x="2212" y="2041"/>
                    </a:lnTo>
                    <a:lnTo>
                      <a:pt x="2212" y="1928"/>
                    </a:lnTo>
                    <a:lnTo>
                      <a:pt x="2042" y="1928"/>
                    </a:lnTo>
                    <a:lnTo>
                      <a:pt x="2042" y="1984"/>
                    </a:lnTo>
                    <a:lnTo>
                      <a:pt x="1985" y="1984"/>
                    </a:lnTo>
                    <a:lnTo>
                      <a:pt x="1985" y="2154"/>
                    </a:lnTo>
                    <a:lnTo>
                      <a:pt x="1928" y="2154"/>
                    </a:lnTo>
                    <a:lnTo>
                      <a:pt x="1928" y="2211"/>
                    </a:lnTo>
                    <a:lnTo>
                      <a:pt x="1815" y="2211"/>
                    </a:lnTo>
                    <a:lnTo>
                      <a:pt x="1815" y="2268"/>
                    </a:lnTo>
                    <a:lnTo>
                      <a:pt x="1758" y="2268"/>
                    </a:lnTo>
                    <a:lnTo>
                      <a:pt x="1758" y="2325"/>
                    </a:lnTo>
                    <a:lnTo>
                      <a:pt x="1645" y="2325"/>
                    </a:lnTo>
                    <a:lnTo>
                      <a:pt x="1645" y="2268"/>
                    </a:lnTo>
                    <a:lnTo>
                      <a:pt x="1588" y="2268"/>
                    </a:lnTo>
                    <a:lnTo>
                      <a:pt x="1588" y="2211"/>
                    </a:lnTo>
                    <a:lnTo>
                      <a:pt x="1418" y="2211"/>
                    </a:lnTo>
                    <a:lnTo>
                      <a:pt x="1418" y="2098"/>
                    </a:lnTo>
                    <a:lnTo>
                      <a:pt x="1361" y="2098"/>
                    </a:lnTo>
                    <a:lnTo>
                      <a:pt x="1361" y="2041"/>
                    </a:lnTo>
                    <a:lnTo>
                      <a:pt x="1304" y="2041"/>
                    </a:lnTo>
                    <a:lnTo>
                      <a:pt x="1304" y="1984"/>
                    </a:lnTo>
                    <a:lnTo>
                      <a:pt x="1248" y="1984"/>
                    </a:lnTo>
                    <a:lnTo>
                      <a:pt x="1248" y="1871"/>
                    </a:lnTo>
                    <a:lnTo>
                      <a:pt x="1134" y="1871"/>
                    </a:lnTo>
                    <a:lnTo>
                      <a:pt x="1134" y="1928"/>
                    </a:lnTo>
                    <a:lnTo>
                      <a:pt x="851" y="1928"/>
                    </a:lnTo>
                    <a:lnTo>
                      <a:pt x="851" y="1871"/>
                    </a:lnTo>
                    <a:lnTo>
                      <a:pt x="794" y="1871"/>
                    </a:lnTo>
                    <a:lnTo>
                      <a:pt x="794" y="1928"/>
                    </a:lnTo>
                    <a:lnTo>
                      <a:pt x="567" y="1928"/>
                    </a:lnTo>
                    <a:lnTo>
                      <a:pt x="567" y="1871"/>
                    </a:lnTo>
                    <a:lnTo>
                      <a:pt x="454" y="1871"/>
                    </a:lnTo>
                    <a:lnTo>
                      <a:pt x="454" y="1814"/>
                    </a:lnTo>
                    <a:lnTo>
                      <a:pt x="284" y="1814"/>
                    </a:lnTo>
                    <a:lnTo>
                      <a:pt x="284" y="1758"/>
                    </a:lnTo>
                    <a:lnTo>
                      <a:pt x="114" y="1758"/>
                    </a:lnTo>
                    <a:lnTo>
                      <a:pt x="114" y="1701"/>
                    </a:lnTo>
                    <a:lnTo>
                      <a:pt x="57" y="1701"/>
                    </a:lnTo>
                    <a:lnTo>
                      <a:pt x="57" y="1644"/>
                    </a:lnTo>
                    <a:lnTo>
                      <a:pt x="0" y="1644"/>
                    </a:lnTo>
                    <a:lnTo>
                      <a:pt x="0" y="1531"/>
                    </a:lnTo>
                    <a:lnTo>
                      <a:pt x="114" y="1531"/>
                    </a:lnTo>
                    <a:lnTo>
                      <a:pt x="114" y="1361"/>
                    </a:lnTo>
                    <a:lnTo>
                      <a:pt x="170" y="1361"/>
                    </a:lnTo>
                    <a:lnTo>
                      <a:pt x="170" y="1304"/>
                    </a:lnTo>
                    <a:lnTo>
                      <a:pt x="227" y="1304"/>
                    </a:lnTo>
                    <a:lnTo>
                      <a:pt x="227" y="1247"/>
                    </a:lnTo>
                    <a:lnTo>
                      <a:pt x="114" y="1247"/>
                    </a:lnTo>
                    <a:lnTo>
                      <a:pt x="114" y="1134"/>
                    </a:lnTo>
                    <a:lnTo>
                      <a:pt x="170" y="1134"/>
                    </a:lnTo>
                    <a:lnTo>
                      <a:pt x="170" y="1077"/>
                    </a:lnTo>
                    <a:lnTo>
                      <a:pt x="227" y="1077"/>
                    </a:lnTo>
                    <a:lnTo>
                      <a:pt x="227" y="1020"/>
                    </a:lnTo>
                    <a:lnTo>
                      <a:pt x="170" y="1020"/>
                    </a:lnTo>
                    <a:lnTo>
                      <a:pt x="170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510"/>
                    </a:lnTo>
                    <a:lnTo>
                      <a:pt x="341" y="510"/>
                    </a:lnTo>
                    <a:lnTo>
                      <a:pt x="341" y="453"/>
                    </a:lnTo>
                    <a:lnTo>
                      <a:pt x="454" y="453"/>
                    </a:lnTo>
                    <a:lnTo>
                      <a:pt x="454" y="283"/>
                    </a:lnTo>
                    <a:lnTo>
                      <a:pt x="511" y="283"/>
                    </a:lnTo>
                    <a:lnTo>
                      <a:pt x="511" y="227"/>
                    </a:lnTo>
                    <a:lnTo>
                      <a:pt x="567" y="227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681" y="113"/>
                    </a:lnTo>
                    <a:lnTo>
                      <a:pt x="681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908" y="0"/>
                    </a:lnTo>
                    <a:lnTo>
                      <a:pt x="908" y="56"/>
                    </a:lnTo>
                    <a:lnTo>
                      <a:pt x="1134" y="56"/>
                    </a:lnTo>
                    <a:lnTo>
                      <a:pt x="1134" y="113"/>
                    </a:lnTo>
                    <a:lnTo>
                      <a:pt x="1191" y="113"/>
                    </a:lnTo>
                    <a:lnTo>
                      <a:pt x="1191" y="170"/>
                    </a:lnTo>
                    <a:lnTo>
                      <a:pt x="1248" y="170"/>
                    </a:lnTo>
                    <a:lnTo>
                      <a:pt x="1248" y="227"/>
                    </a:lnTo>
                    <a:lnTo>
                      <a:pt x="1304" y="227"/>
                    </a:lnTo>
                    <a:lnTo>
                      <a:pt x="1304" y="340"/>
                    </a:lnTo>
                    <a:lnTo>
                      <a:pt x="1588" y="340"/>
                    </a:lnTo>
                    <a:lnTo>
                      <a:pt x="1588" y="510"/>
                    </a:lnTo>
                    <a:lnTo>
                      <a:pt x="1645" y="510"/>
                    </a:lnTo>
                    <a:lnTo>
                      <a:pt x="1645" y="567"/>
                    </a:lnTo>
                    <a:lnTo>
                      <a:pt x="1701" y="567"/>
                    </a:lnTo>
                    <a:lnTo>
                      <a:pt x="1701" y="680"/>
                    </a:lnTo>
                    <a:lnTo>
                      <a:pt x="1758" y="680"/>
                    </a:lnTo>
                    <a:lnTo>
                      <a:pt x="1758" y="850"/>
                    </a:lnTo>
                    <a:lnTo>
                      <a:pt x="1985" y="850"/>
                    </a:lnTo>
                    <a:lnTo>
                      <a:pt x="1985" y="964"/>
                    </a:lnTo>
                    <a:lnTo>
                      <a:pt x="2098" y="964"/>
                    </a:lnTo>
                    <a:lnTo>
                      <a:pt x="2098" y="1077"/>
                    </a:lnTo>
                    <a:lnTo>
                      <a:pt x="2042" y="1077"/>
                    </a:lnTo>
                    <a:lnTo>
                      <a:pt x="2042" y="1134"/>
                    </a:lnTo>
                    <a:lnTo>
                      <a:pt x="2098" y="1134"/>
                    </a:lnTo>
                    <a:lnTo>
                      <a:pt x="2098" y="1190"/>
                    </a:lnTo>
                    <a:lnTo>
                      <a:pt x="2155" y="1190"/>
                    </a:lnTo>
                    <a:lnTo>
                      <a:pt x="2155" y="1247"/>
                    </a:lnTo>
                    <a:lnTo>
                      <a:pt x="2325" y="1247"/>
                    </a:lnTo>
                    <a:lnTo>
                      <a:pt x="2325" y="1417"/>
                    </a:lnTo>
                    <a:lnTo>
                      <a:pt x="2552" y="1417"/>
                    </a:lnTo>
                    <a:lnTo>
                      <a:pt x="2552" y="1474"/>
                    </a:lnTo>
                    <a:lnTo>
                      <a:pt x="2609" y="1474"/>
                    </a:lnTo>
                    <a:lnTo>
                      <a:pt x="2609" y="1531"/>
                    </a:lnTo>
                    <a:lnTo>
                      <a:pt x="2552" y="1531"/>
                    </a:lnTo>
                    <a:lnTo>
                      <a:pt x="2552" y="1587"/>
                    </a:lnTo>
                    <a:lnTo>
                      <a:pt x="2609" y="1587"/>
                    </a:lnTo>
                    <a:lnTo>
                      <a:pt x="2609" y="1644"/>
                    </a:lnTo>
                    <a:lnTo>
                      <a:pt x="2892" y="1644"/>
                    </a:lnTo>
                    <a:lnTo>
                      <a:pt x="2892" y="1871"/>
                    </a:lnTo>
                    <a:lnTo>
                      <a:pt x="2779" y="1871"/>
                    </a:lnTo>
                    <a:lnTo>
                      <a:pt x="2779" y="1928"/>
                    </a:lnTo>
                    <a:lnTo>
                      <a:pt x="2552" y="19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444" y="756"/>
                <a:ext cx="1701" cy="2608"/>
              </a:xfrm>
              <a:custGeom>
                <a:avLst/>
                <a:gdLst>
                  <a:gd name="T0" fmla="*/ 1078 w 1701"/>
                  <a:gd name="T1" fmla="*/ 0 h 2608"/>
                  <a:gd name="T2" fmla="*/ 1021 w 1701"/>
                  <a:gd name="T3" fmla="*/ 57 h 2608"/>
                  <a:gd name="T4" fmla="*/ 964 w 1701"/>
                  <a:gd name="T5" fmla="*/ 113 h 2608"/>
                  <a:gd name="T6" fmla="*/ 908 w 1701"/>
                  <a:gd name="T7" fmla="*/ 170 h 2608"/>
                  <a:gd name="T8" fmla="*/ 851 w 1701"/>
                  <a:gd name="T9" fmla="*/ 397 h 2608"/>
                  <a:gd name="T10" fmla="*/ 737 w 1701"/>
                  <a:gd name="T11" fmla="*/ 454 h 2608"/>
                  <a:gd name="T12" fmla="*/ 624 w 1701"/>
                  <a:gd name="T13" fmla="*/ 510 h 2608"/>
                  <a:gd name="T14" fmla="*/ 511 w 1701"/>
                  <a:gd name="T15" fmla="*/ 454 h 2608"/>
                  <a:gd name="T16" fmla="*/ 397 w 1701"/>
                  <a:gd name="T17" fmla="*/ 510 h 2608"/>
                  <a:gd name="T18" fmla="*/ 341 w 1701"/>
                  <a:gd name="T19" fmla="*/ 454 h 2608"/>
                  <a:gd name="T20" fmla="*/ 284 w 1701"/>
                  <a:gd name="T21" fmla="*/ 510 h 2608"/>
                  <a:gd name="T22" fmla="*/ 170 w 1701"/>
                  <a:gd name="T23" fmla="*/ 624 h 2608"/>
                  <a:gd name="T24" fmla="*/ 0 w 1701"/>
                  <a:gd name="T25" fmla="*/ 737 h 2608"/>
                  <a:gd name="T26" fmla="*/ 170 w 1701"/>
                  <a:gd name="T27" fmla="*/ 1134 h 2608"/>
                  <a:gd name="T28" fmla="*/ 511 w 1701"/>
                  <a:gd name="T29" fmla="*/ 1077 h 2608"/>
                  <a:gd name="T30" fmla="*/ 681 w 1701"/>
                  <a:gd name="T31" fmla="*/ 1021 h 2608"/>
                  <a:gd name="T32" fmla="*/ 681 w 1701"/>
                  <a:gd name="T33" fmla="*/ 1191 h 2608"/>
                  <a:gd name="T34" fmla="*/ 737 w 1701"/>
                  <a:gd name="T35" fmla="*/ 1247 h 2608"/>
                  <a:gd name="T36" fmla="*/ 794 w 1701"/>
                  <a:gd name="T37" fmla="*/ 1361 h 2608"/>
                  <a:gd name="T38" fmla="*/ 737 w 1701"/>
                  <a:gd name="T39" fmla="*/ 1701 h 2608"/>
                  <a:gd name="T40" fmla="*/ 681 w 1701"/>
                  <a:gd name="T41" fmla="*/ 1871 h 2608"/>
                  <a:gd name="T42" fmla="*/ 737 w 1701"/>
                  <a:gd name="T43" fmla="*/ 1928 h 2608"/>
                  <a:gd name="T44" fmla="*/ 681 w 1701"/>
                  <a:gd name="T45" fmla="*/ 2041 h 2608"/>
                  <a:gd name="T46" fmla="*/ 851 w 1701"/>
                  <a:gd name="T47" fmla="*/ 2268 h 2608"/>
                  <a:gd name="T48" fmla="*/ 794 w 1701"/>
                  <a:gd name="T49" fmla="*/ 2325 h 2608"/>
                  <a:gd name="T50" fmla="*/ 737 w 1701"/>
                  <a:gd name="T51" fmla="*/ 2381 h 2608"/>
                  <a:gd name="T52" fmla="*/ 624 w 1701"/>
                  <a:gd name="T53" fmla="*/ 2608 h 2608"/>
                  <a:gd name="T54" fmla="*/ 851 w 1701"/>
                  <a:gd name="T55" fmla="*/ 2552 h 2608"/>
                  <a:gd name="T56" fmla="*/ 908 w 1701"/>
                  <a:gd name="T57" fmla="*/ 2495 h 2608"/>
                  <a:gd name="T58" fmla="*/ 1134 w 1701"/>
                  <a:gd name="T59" fmla="*/ 2438 h 2608"/>
                  <a:gd name="T60" fmla="*/ 1191 w 1701"/>
                  <a:gd name="T61" fmla="*/ 2381 h 2608"/>
                  <a:gd name="T62" fmla="*/ 1418 w 1701"/>
                  <a:gd name="T63" fmla="*/ 2325 h 2608"/>
                  <a:gd name="T64" fmla="*/ 1531 w 1701"/>
                  <a:gd name="T65" fmla="*/ 2268 h 2608"/>
                  <a:gd name="T66" fmla="*/ 1588 w 1701"/>
                  <a:gd name="T67" fmla="*/ 2155 h 2608"/>
                  <a:gd name="T68" fmla="*/ 1475 w 1701"/>
                  <a:gd name="T69" fmla="*/ 1984 h 2608"/>
                  <a:gd name="T70" fmla="*/ 1531 w 1701"/>
                  <a:gd name="T71" fmla="*/ 1814 h 2608"/>
                  <a:gd name="T72" fmla="*/ 1588 w 1701"/>
                  <a:gd name="T73" fmla="*/ 1758 h 2608"/>
                  <a:gd name="T74" fmla="*/ 1645 w 1701"/>
                  <a:gd name="T75" fmla="*/ 1701 h 2608"/>
                  <a:gd name="T76" fmla="*/ 1701 w 1701"/>
                  <a:gd name="T77" fmla="*/ 1588 h 2608"/>
                  <a:gd name="T78" fmla="*/ 1361 w 1701"/>
                  <a:gd name="T79" fmla="*/ 1531 h 2608"/>
                  <a:gd name="T80" fmla="*/ 1304 w 1701"/>
                  <a:gd name="T81" fmla="*/ 1417 h 2608"/>
                  <a:gd name="T82" fmla="*/ 1248 w 1701"/>
                  <a:gd name="T83" fmla="*/ 1247 h 2608"/>
                  <a:gd name="T84" fmla="*/ 1304 w 1701"/>
                  <a:gd name="T85" fmla="*/ 1077 h 2608"/>
                  <a:gd name="T86" fmla="*/ 1248 w 1701"/>
                  <a:gd name="T87" fmla="*/ 850 h 2608"/>
                  <a:gd name="T88" fmla="*/ 1191 w 1701"/>
                  <a:gd name="T89" fmla="*/ 737 h 2608"/>
                  <a:gd name="T90" fmla="*/ 1248 w 1701"/>
                  <a:gd name="T91" fmla="*/ 680 h 2608"/>
                  <a:gd name="T92" fmla="*/ 1304 w 1701"/>
                  <a:gd name="T93" fmla="*/ 567 h 2608"/>
                  <a:gd name="T94" fmla="*/ 1361 w 1701"/>
                  <a:gd name="T95" fmla="*/ 510 h 2608"/>
                  <a:gd name="T96" fmla="*/ 1418 w 1701"/>
                  <a:gd name="T97" fmla="*/ 340 h 2608"/>
                  <a:gd name="T98" fmla="*/ 1475 w 1701"/>
                  <a:gd name="T99" fmla="*/ 57 h 2608"/>
                  <a:gd name="T100" fmla="*/ 1361 w 1701"/>
                  <a:gd name="T101" fmla="*/ 0 h 2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01" h="2608">
                    <a:moveTo>
                      <a:pt x="1361" y="0"/>
                    </a:moveTo>
                    <a:lnTo>
                      <a:pt x="1078" y="0"/>
                    </a:lnTo>
                    <a:lnTo>
                      <a:pt x="1078" y="57"/>
                    </a:lnTo>
                    <a:lnTo>
                      <a:pt x="1021" y="57"/>
                    </a:lnTo>
                    <a:lnTo>
                      <a:pt x="1021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908" y="170"/>
                    </a:lnTo>
                    <a:lnTo>
                      <a:pt x="908" y="397"/>
                    </a:lnTo>
                    <a:lnTo>
                      <a:pt x="851" y="397"/>
                    </a:lnTo>
                    <a:lnTo>
                      <a:pt x="851" y="454"/>
                    </a:lnTo>
                    <a:lnTo>
                      <a:pt x="737" y="454"/>
                    </a:lnTo>
                    <a:lnTo>
                      <a:pt x="737" y="510"/>
                    </a:lnTo>
                    <a:lnTo>
                      <a:pt x="624" y="510"/>
                    </a:lnTo>
                    <a:lnTo>
                      <a:pt x="624" y="454"/>
                    </a:lnTo>
                    <a:lnTo>
                      <a:pt x="511" y="454"/>
                    </a:lnTo>
                    <a:lnTo>
                      <a:pt x="511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341" y="454"/>
                    </a:lnTo>
                    <a:lnTo>
                      <a:pt x="341" y="510"/>
                    </a:lnTo>
                    <a:lnTo>
                      <a:pt x="284" y="510"/>
                    </a:lnTo>
                    <a:lnTo>
                      <a:pt x="284" y="624"/>
                    </a:lnTo>
                    <a:lnTo>
                      <a:pt x="170" y="624"/>
                    </a:lnTo>
                    <a:lnTo>
                      <a:pt x="170" y="737"/>
                    </a:lnTo>
                    <a:lnTo>
                      <a:pt x="0" y="737"/>
                    </a:lnTo>
                    <a:lnTo>
                      <a:pt x="0" y="1134"/>
                    </a:lnTo>
                    <a:lnTo>
                      <a:pt x="170" y="1134"/>
                    </a:lnTo>
                    <a:lnTo>
                      <a:pt x="170" y="1077"/>
                    </a:lnTo>
                    <a:lnTo>
                      <a:pt x="511" y="1077"/>
                    </a:lnTo>
                    <a:lnTo>
                      <a:pt x="511" y="1021"/>
                    </a:lnTo>
                    <a:lnTo>
                      <a:pt x="681" y="1021"/>
                    </a:lnTo>
                    <a:lnTo>
                      <a:pt x="681" y="1134"/>
                    </a:lnTo>
                    <a:lnTo>
                      <a:pt x="681" y="1191"/>
                    </a:lnTo>
                    <a:lnTo>
                      <a:pt x="737" y="1191"/>
                    </a:lnTo>
                    <a:lnTo>
                      <a:pt x="737" y="1247"/>
                    </a:lnTo>
                    <a:lnTo>
                      <a:pt x="794" y="1247"/>
                    </a:lnTo>
                    <a:lnTo>
                      <a:pt x="794" y="1361"/>
                    </a:lnTo>
                    <a:lnTo>
                      <a:pt x="737" y="1361"/>
                    </a:lnTo>
                    <a:lnTo>
                      <a:pt x="737" y="1701"/>
                    </a:lnTo>
                    <a:lnTo>
                      <a:pt x="681" y="1701"/>
                    </a:lnTo>
                    <a:lnTo>
                      <a:pt x="681" y="1871"/>
                    </a:lnTo>
                    <a:lnTo>
                      <a:pt x="737" y="1871"/>
                    </a:lnTo>
                    <a:lnTo>
                      <a:pt x="737" y="1928"/>
                    </a:lnTo>
                    <a:lnTo>
                      <a:pt x="681" y="1928"/>
                    </a:lnTo>
                    <a:lnTo>
                      <a:pt x="681" y="2041"/>
                    </a:lnTo>
                    <a:lnTo>
                      <a:pt x="851" y="2041"/>
                    </a:lnTo>
                    <a:lnTo>
                      <a:pt x="851" y="2268"/>
                    </a:lnTo>
                    <a:lnTo>
                      <a:pt x="794" y="2268"/>
                    </a:lnTo>
                    <a:lnTo>
                      <a:pt x="794" y="2325"/>
                    </a:lnTo>
                    <a:lnTo>
                      <a:pt x="737" y="2325"/>
                    </a:lnTo>
                    <a:lnTo>
                      <a:pt x="737" y="2381"/>
                    </a:lnTo>
                    <a:lnTo>
                      <a:pt x="624" y="2381"/>
                    </a:lnTo>
                    <a:lnTo>
                      <a:pt x="624" y="2608"/>
                    </a:lnTo>
                    <a:lnTo>
                      <a:pt x="851" y="2608"/>
                    </a:lnTo>
                    <a:lnTo>
                      <a:pt x="851" y="2552"/>
                    </a:lnTo>
                    <a:lnTo>
                      <a:pt x="908" y="2552"/>
                    </a:lnTo>
                    <a:lnTo>
                      <a:pt x="908" y="2495"/>
                    </a:lnTo>
                    <a:lnTo>
                      <a:pt x="1134" y="2495"/>
                    </a:lnTo>
                    <a:lnTo>
                      <a:pt x="1134" y="2438"/>
                    </a:lnTo>
                    <a:lnTo>
                      <a:pt x="1191" y="2438"/>
                    </a:lnTo>
                    <a:lnTo>
                      <a:pt x="1191" y="2381"/>
                    </a:lnTo>
                    <a:lnTo>
                      <a:pt x="1418" y="2381"/>
                    </a:lnTo>
                    <a:lnTo>
                      <a:pt x="1418" y="2325"/>
                    </a:lnTo>
                    <a:lnTo>
                      <a:pt x="1531" y="2325"/>
                    </a:lnTo>
                    <a:lnTo>
                      <a:pt x="1531" y="2268"/>
                    </a:lnTo>
                    <a:lnTo>
                      <a:pt x="1588" y="2268"/>
                    </a:lnTo>
                    <a:lnTo>
                      <a:pt x="1588" y="2155"/>
                    </a:lnTo>
                    <a:lnTo>
                      <a:pt x="1475" y="2155"/>
                    </a:lnTo>
                    <a:lnTo>
                      <a:pt x="1475" y="1984"/>
                    </a:lnTo>
                    <a:lnTo>
                      <a:pt x="1531" y="1984"/>
                    </a:lnTo>
                    <a:lnTo>
                      <a:pt x="1531" y="1814"/>
                    </a:lnTo>
                    <a:lnTo>
                      <a:pt x="1588" y="1814"/>
                    </a:lnTo>
                    <a:lnTo>
                      <a:pt x="1588" y="1758"/>
                    </a:lnTo>
                    <a:lnTo>
                      <a:pt x="1645" y="1758"/>
                    </a:lnTo>
                    <a:lnTo>
                      <a:pt x="1645" y="1701"/>
                    </a:lnTo>
                    <a:lnTo>
                      <a:pt x="1701" y="1701"/>
                    </a:lnTo>
                    <a:lnTo>
                      <a:pt x="1701" y="1588"/>
                    </a:lnTo>
                    <a:lnTo>
                      <a:pt x="1361" y="1588"/>
                    </a:lnTo>
                    <a:lnTo>
                      <a:pt x="1361" y="1531"/>
                    </a:lnTo>
                    <a:lnTo>
                      <a:pt x="1304" y="1531"/>
                    </a:lnTo>
                    <a:lnTo>
                      <a:pt x="1304" y="1417"/>
                    </a:lnTo>
                    <a:lnTo>
                      <a:pt x="1248" y="1417"/>
                    </a:lnTo>
                    <a:lnTo>
                      <a:pt x="1248" y="1247"/>
                    </a:lnTo>
                    <a:lnTo>
                      <a:pt x="1304" y="1247"/>
                    </a:lnTo>
                    <a:lnTo>
                      <a:pt x="1304" y="1077"/>
                    </a:lnTo>
                    <a:lnTo>
                      <a:pt x="1248" y="1077"/>
                    </a:lnTo>
                    <a:lnTo>
                      <a:pt x="1248" y="850"/>
                    </a:lnTo>
                    <a:lnTo>
                      <a:pt x="1191" y="850"/>
                    </a:lnTo>
                    <a:lnTo>
                      <a:pt x="1191" y="737"/>
                    </a:lnTo>
                    <a:lnTo>
                      <a:pt x="1248" y="737"/>
                    </a:lnTo>
                    <a:lnTo>
                      <a:pt x="1248" y="680"/>
                    </a:lnTo>
                    <a:lnTo>
                      <a:pt x="1304" y="680"/>
                    </a:lnTo>
                    <a:lnTo>
                      <a:pt x="1304" y="567"/>
                    </a:lnTo>
                    <a:lnTo>
                      <a:pt x="1361" y="567"/>
                    </a:lnTo>
                    <a:lnTo>
                      <a:pt x="1361" y="510"/>
                    </a:lnTo>
                    <a:lnTo>
                      <a:pt x="1418" y="510"/>
                    </a:lnTo>
                    <a:lnTo>
                      <a:pt x="1418" y="340"/>
                    </a:lnTo>
                    <a:lnTo>
                      <a:pt x="1475" y="340"/>
                    </a:lnTo>
                    <a:lnTo>
                      <a:pt x="1475" y="57"/>
                    </a:lnTo>
                    <a:lnTo>
                      <a:pt x="1361" y="57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5620" y="5009"/>
                <a:ext cx="226" cy="113"/>
              </a:xfrm>
              <a:custGeom>
                <a:avLst/>
                <a:gdLst>
                  <a:gd name="T0" fmla="*/ 0 w 226"/>
                  <a:gd name="T1" fmla="*/ 0 h 113"/>
                  <a:gd name="T2" fmla="*/ 0 w 226"/>
                  <a:gd name="T3" fmla="*/ 113 h 113"/>
                  <a:gd name="T4" fmla="*/ 170 w 226"/>
                  <a:gd name="T5" fmla="*/ 113 h 113"/>
                  <a:gd name="T6" fmla="*/ 170 w 226"/>
                  <a:gd name="T7" fmla="*/ 56 h 113"/>
                  <a:gd name="T8" fmla="*/ 226 w 226"/>
                  <a:gd name="T9" fmla="*/ 56 h 113"/>
                  <a:gd name="T10" fmla="*/ 226 w 226"/>
                  <a:gd name="T11" fmla="*/ 0 h 113"/>
                  <a:gd name="T12" fmla="*/ 0 w 226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113">
                    <a:moveTo>
                      <a:pt x="0" y="0"/>
                    </a:move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671" y="2854"/>
                <a:ext cx="3459" cy="1814"/>
              </a:xfrm>
              <a:custGeom>
                <a:avLst/>
                <a:gdLst>
                  <a:gd name="T0" fmla="*/ 0 w 3459"/>
                  <a:gd name="T1" fmla="*/ 907 h 1814"/>
                  <a:gd name="T2" fmla="*/ 57 w 3459"/>
                  <a:gd name="T3" fmla="*/ 1021 h 1814"/>
                  <a:gd name="T4" fmla="*/ 114 w 3459"/>
                  <a:gd name="T5" fmla="*/ 1304 h 1814"/>
                  <a:gd name="T6" fmla="*/ 170 w 3459"/>
                  <a:gd name="T7" fmla="*/ 1474 h 1814"/>
                  <a:gd name="T8" fmla="*/ 227 w 3459"/>
                  <a:gd name="T9" fmla="*/ 1701 h 1814"/>
                  <a:gd name="T10" fmla="*/ 170 w 3459"/>
                  <a:gd name="T11" fmla="*/ 1758 h 1814"/>
                  <a:gd name="T12" fmla="*/ 114 w 3459"/>
                  <a:gd name="T13" fmla="*/ 1814 h 1814"/>
                  <a:gd name="T14" fmla="*/ 851 w 3459"/>
                  <a:gd name="T15" fmla="*/ 1758 h 1814"/>
                  <a:gd name="T16" fmla="*/ 907 w 3459"/>
                  <a:gd name="T17" fmla="*/ 1701 h 1814"/>
                  <a:gd name="T18" fmla="*/ 1021 w 3459"/>
                  <a:gd name="T19" fmla="*/ 1701 h 1814"/>
                  <a:gd name="T20" fmla="*/ 1077 w 3459"/>
                  <a:gd name="T21" fmla="*/ 1644 h 1814"/>
                  <a:gd name="T22" fmla="*/ 1191 w 3459"/>
                  <a:gd name="T23" fmla="*/ 1588 h 1814"/>
                  <a:gd name="T24" fmla="*/ 1418 w 3459"/>
                  <a:gd name="T25" fmla="*/ 1531 h 1814"/>
                  <a:gd name="T26" fmla="*/ 1531 w 3459"/>
                  <a:gd name="T27" fmla="*/ 1588 h 1814"/>
                  <a:gd name="T28" fmla="*/ 1588 w 3459"/>
                  <a:gd name="T29" fmla="*/ 1531 h 1814"/>
                  <a:gd name="T30" fmla="*/ 2155 w 3459"/>
                  <a:gd name="T31" fmla="*/ 1474 h 1814"/>
                  <a:gd name="T32" fmla="*/ 2382 w 3459"/>
                  <a:gd name="T33" fmla="*/ 1531 h 1814"/>
                  <a:gd name="T34" fmla="*/ 2438 w 3459"/>
                  <a:gd name="T35" fmla="*/ 1474 h 1814"/>
                  <a:gd name="T36" fmla="*/ 2552 w 3459"/>
                  <a:gd name="T37" fmla="*/ 1417 h 1814"/>
                  <a:gd name="T38" fmla="*/ 2608 w 3459"/>
                  <a:gd name="T39" fmla="*/ 1304 h 1814"/>
                  <a:gd name="T40" fmla="*/ 2665 w 3459"/>
                  <a:gd name="T41" fmla="*/ 1247 h 1814"/>
                  <a:gd name="T42" fmla="*/ 2722 w 3459"/>
                  <a:gd name="T43" fmla="*/ 1191 h 1814"/>
                  <a:gd name="T44" fmla="*/ 2949 w 3459"/>
                  <a:gd name="T45" fmla="*/ 1134 h 1814"/>
                  <a:gd name="T46" fmla="*/ 3005 w 3459"/>
                  <a:gd name="T47" fmla="*/ 1021 h 1814"/>
                  <a:gd name="T48" fmla="*/ 3232 w 3459"/>
                  <a:gd name="T49" fmla="*/ 964 h 1814"/>
                  <a:gd name="T50" fmla="*/ 3289 w 3459"/>
                  <a:gd name="T51" fmla="*/ 907 h 1814"/>
                  <a:gd name="T52" fmla="*/ 3175 w 3459"/>
                  <a:gd name="T53" fmla="*/ 850 h 1814"/>
                  <a:gd name="T54" fmla="*/ 3232 w 3459"/>
                  <a:gd name="T55" fmla="*/ 737 h 1814"/>
                  <a:gd name="T56" fmla="*/ 3232 w 3459"/>
                  <a:gd name="T57" fmla="*/ 624 h 1814"/>
                  <a:gd name="T58" fmla="*/ 3289 w 3459"/>
                  <a:gd name="T59" fmla="*/ 567 h 1814"/>
                  <a:gd name="T60" fmla="*/ 3346 w 3459"/>
                  <a:gd name="T61" fmla="*/ 510 h 1814"/>
                  <a:gd name="T62" fmla="*/ 3459 w 3459"/>
                  <a:gd name="T63" fmla="*/ 397 h 1814"/>
                  <a:gd name="T64" fmla="*/ 3346 w 3459"/>
                  <a:gd name="T65" fmla="*/ 340 h 1814"/>
                  <a:gd name="T66" fmla="*/ 3005 w 3459"/>
                  <a:gd name="T67" fmla="*/ 397 h 1814"/>
                  <a:gd name="T68" fmla="*/ 2779 w 3459"/>
                  <a:gd name="T69" fmla="*/ 454 h 1814"/>
                  <a:gd name="T70" fmla="*/ 2438 w 3459"/>
                  <a:gd name="T71" fmla="*/ 510 h 1814"/>
                  <a:gd name="T72" fmla="*/ 2098 w 3459"/>
                  <a:gd name="T73" fmla="*/ 454 h 1814"/>
                  <a:gd name="T74" fmla="*/ 1985 w 3459"/>
                  <a:gd name="T75" fmla="*/ 397 h 1814"/>
                  <a:gd name="T76" fmla="*/ 1928 w 3459"/>
                  <a:gd name="T77" fmla="*/ 227 h 1814"/>
                  <a:gd name="T78" fmla="*/ 1871 w 3459"/>
                  <a:gd name="T79" fmla="*/ 113 h 1814"/>
                  <a:gd name="T80" fmla="*/ 1815 w 3459"/>
                  <a:gd name="T81" fmla="*/ 57 h 1814"/>
                  <a:gd name="T82" fmla="*/ 1701 w 3459"/>
                  <a:gd name="T83" fmla="*/ 0 h 1814"/>
                  <a:gd name="T84" fmla="*/ 1361 w 3459"/>
                  <a:gd name="T85" fmla="*/ 170 h 1814"/>
                  <a:gd name="T86" fmla="*/ 1304 w 3459"/>
                  <a:gd name="T87" fmla="*/ 227 h 1814"/>
                  <a:gd name="T88" fmla="*/ 1191 w 3459"/>
                  <a:gd name="T89" fmla="*/ 283 h 1814"/>
                  <a:gd name="T90" fmla="*/ 964 w 3459"/>
                  <a:gd name="T91" fmla="*/ 340 h 1814"/>
                  <a:gd name="T92" fmla="*/ 907 w 3459"/>
                  <a:gd name="T93" fmla="*/ 397 h 1814"/>
                  <a:gd name="T94" fmla="*/ 681 w 3459"/>
                  <a:gd name="T95" fmla="*/ 454 h 1814"/>
                  <a:gd name="T96" fmla="*/ 624 w 3459"/>
                  <a:gd name="T97" fmla="*/ 510 h 1814"/>
                  <a:gd name="T98" fmla="*/ 397 w 3459"/>
                  <a:gd name="T99" fmla="*/ 567 h 1814"/>
                  <a:gd name="T100" fmla="*/ 284 w 3459"/>
                  <a:gd name="T101" fmla="*/ 624 h 1814"/>
                  <a:gd name="T102" fmla="*/ 57 w 3459"/>
                  <a:gd name="T103" fmla="*/ 680 h 1814"/>
                  <a:gd name="T104" fmla="*/ 0 w 3459"/>
                  <a:gd name="T105" fmla="*/ 73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459" h="1814">
                    <a:moveTo>
                      <a:pt x="0" y="737"/>
                    </a:moveTo>
                    <a:lnTo>
                      <a:pt x="0" y="907"/>
                    </a:lnTo>
                    <a:lnTo>
                      <a:pt x="57" y="907"/>
                    </a:lnTo>
                    <a:lnTo>
                      <a:pt x="57" y="1021"/>
                    </a:lnTo>
                    <a:lnTo>
                      <a:pt x="114" y="1021"/>
                    </a:lnTo>
                    <a:lnTo>
                      <a:pt x="114" y="1304"/>
                    </a:lnTo>
                    <a:lnTo>
                      <a:pt x="170" y="1304"/>
                    </a:lnTo>
                    <a:lnTo>
                      <a:pt x="170" y="1474"/>
                    </a:lnTo>
                    <a:lnTo>
                      <a:pt x="227" y="1474"/>
                    </a:lnTo>
                    <a:lnTo>
                      <a:pt x="227" y="1701"/>
                    </a:lnTo>
                    <a:lnTo>
                      <a:pt x="170" y="1701"/>
                    </a:lnTo>
                    <a:lnTo>
                      <a:pt x="170" y="1758"/>
                    </a:lnTo>
                    <a:lnTo>
                      <a:pt x="114" y="1758"/>
                    </a:lnTo>
                    <a:lnTo>
                      <a:pt x="114" y="1814"/>
                    </a:lnTo>
                    <a:lnTo>
                      <a:pt x="851" y="1814"/>
                    </a:lnTo>
                    <a:lnTo>
                      <a:pt x="851" y="1758"/>
                    </a:lnTo>
                    <a:lnTo>
                      <a:pt x="907" y="1758"/>
                    </a:lnTo>
                    <a:lnTo>
                      <a:pt x="907" y="1701"/>
                    </a:lnTo>
                    <a:lnTo>
                      <a:pt x="964" y="1701"/>
                    </a:lnTo>
                    <a:lnTo>
                      <a:pt x="1021" y="1701"/>
                    </a:lnTo>
                    <a:lnTo>
                      <a:pt x="1021" y="1644"/>
                    </a:lnTo>
                    <a:lnTo>
                      <a:pt x="1077" y="1644"/>
                    </a:lnTo>
                    <a:lnTo>
                      <a:pt x="1077" y="1588"/>
                    </a:lnTo>
                    <a:lnTo>
                      <a:pt x="1191" y="1588"/>
                    </a:lnTo>
                    <a:lnTo>
                      <a:pt x="1191" y="1531"/>
                    </a:lnTo>
                    <a:lnTo>
                      <a:pt x="1418" y="1531"/>
                    </a:lnTo>
                    <a:lnTo>
                      <a:pt x="1418" y="1588"/>
                    </a:lnTo>
                    <a:lnTo>
                      <a:pt x="1531" y="1588"/>
                    </a:lnTo>
                    <a:lnTo>
                      <a:pt x="1531" y="1531"/>
                    </a:lnTo>
                    <a:lnTo>
                      <a:pt x="1588" y="1531"/>
                    </a:lnTo>
                    <a:lnTo>
                      <a:pt x="1588" y="1474"/>
                    </a:lnTo>
                    <a:lnTo>
                      <a:pt x="2155" y="1474"/>
                    </a:lnTo>
                    <a:lnTo>
                      <a:pt x="2155" y="1531"/>
                    </a:lnTo>
                    <a:lnTo>
                      <a:pt x="2382" y="1531"/>
                    </a:lnTo>
                    <a:lnTo>
                      <a:pt x="2382" y="1474"/>
                    </a:lnTo>
                    <a:lnTo>
                      <a:pt x="2438" y="1474"/>
                    </a:lnTo>
                    <a:lnTo>
                      <a:pt x="2438" y="1417"/>
                    </a:lnTo>
                    <a:lnTo>
                      <a:pt x="2552" y="1417"/>
                    </a:lnTo>
                    <a:lnTo>
                      <a:pt x="2552" y="1304"/>
                    </a:lnTo>
                    <a:lnTo>
                      <a:pt x="2608" y="1304"/>
                    </a:lnTo>
                    <a:lnTo>
                      <a:pt x="2608" y="1247"/>
                    </a:lnTo>
                    <a:lnTo>
                      <a:pt x="2665" y="1247"/>
                    </a:lnTo>
                    <a:lnTo>
                      <a:pt x="2665" y="1191"/>
                    </a:lnTo>
                    <a:lnTo>
                      <a:pt x="2722" y="1191"/>
                    </a:lnTo>
                    <a:lnTo>
                      <a:pt x="2722" y="1134"/>
                    </a:lnTo>
                    <a:lnTo>
                      <a:pt x="2949" y="1134"/>
                    </a:lnTo>
                    <a:lnTo>
                      <a:pt x="2949" y="1021"/>
                    </a:lnTo>
                    <a:lnTo>
                      <a:pt x="3005" y="1021"/>
                    </a:lnTo>
                    <a:lnTo>
                      <a:pt x="3005" y="964"/>
                    </a:lnTo>
                    <a:lnTo>
                      <a:pt x="3232" y="964"/>
                    </a:lnTo>
                    <a:lnTo>
                      <a:pt x="3232" y="907"/>
                    </a:lnTo>
                    <a:lnTo>
                      <a:pt x="3289" y="907"/>
                    </a:lnTo>
                    <a:lnTo>
                      <a:pt x="3289" y="850"/>
                    </a:lnTo>
                    <a:lnTo>
                      <a:pt x="3175" y="850"/>
                    </a:lnTo>
                    <a:lnTo>
                      <a:pt x="3175" y="737"/>
                    </a:lnTo>
                    <a:lnTo>
                      <a:pt x="3232" y="737"/>
                    </a:lnTo>
                    <a:lnTo>
                      <a:pt x="3232" y="680"/>
                    </a:lnTo>
                    <a:lnTo>
                      <a:pt x="3232" y="624"/>
                    </a:lnTo>
                    <a:lnTo>
                      <a:pt x="3289" y="624"/>
                    </a:lnTo>
                    <a:lnTo>
                      <a:pt x="3289" y="567"/>
                    </a:lnTo>
                    <a:lnTo>
                      <a:pt x="3346" y="567"/>
                    </a:lnTo>
                    <a:lnTo>
                      <a:pt x="3346" y="510"/>
                    </a:lnTo>
                    <a:lnTo>
                      <a:pt x="3459" y="510"/>
                    </a:lnTo>
                    <a:lnTo>
                      <a:pt x="3459" y="397"/>
                    </a:lnTo>
                    <a:lnTo>
                      <a:pt x="3346" y="397"/>
                    </a:lnTo>
                    <a:lnTo>
                      <a:pt x="3346" y="340"/>
                    </a:lnTo>
                    <a:lnTo>
                      <a:pt x="3005" y="340"/>
                    </a:lnTo>
                    <a:lnTo>
                      <a:pt x="3005" y="397"/>
                    </a:lnTo>
                    <a:lnTo>
                      <a:pt x="2779" y="397"/>
                    </a:lnTo>
                    <a:lnTo>
                      <a:pt x="2779" y="454"/>
                    </a:lnTo>
                    <a:lnTo>
                      <a:pt x="2438" y="454"/>
                    </a:lnTo>
                    <a:lnTo>
                      <a:pt x="2438" y="510"/>
                    </a:lnTo>
                    <a:lnTo>
                      <a:pt x="2098" y="510"/>
                    </a:lnTo>
                    <a:lnTo>
                      <a:pt x="2098" y="454"/>
                    </a:lnTo>
                    <a:lnTo>
                      <a:pt x="1985" y="454"/>
                    </a:lnTo>
                    <a:lnTo>
                      <a:pt x="1985" y="397"/>
                    </a:lnTo>
                    <a:lnTo>
                      <a:pt x="1928" y="397"/>
                    </a:lnTo>
                    <a:lnTo>
                      <a:pt x="1928" y="227"/>
                    </a:lnTo>
                    <a:lnTo>
                      <a:pt x="1871" y="227"/>
                    </a:lnTo>
                    <a:lnTo>
                      <a:pt x="1871" y="113"/>
                    </a:lnTo>
                    <a:lnTo>
                      <a:pt x="1815" y="113"/>
                    </a:lnTo>
                    <a:lnTo>
                      <a:pt x="1815" y="57"/>
                    </a:lnTo>
                    <a:lnTo>
                      <a:pt x="1701" y="57"/>
                    </a:lnTo>
                    <a:lnTo>
                      <a:pt x="1701" y="0"/>
                    </a:lnTo>
                    <a:lnTo>
                      <a:pt x="1361" y="0"/>
                    </a:lnTo>
                    <a:lnTo>
                      <a:pt x="1361" y="170"/>
                    </a:lnTo>
                    <a:lnTo>
                      <a:pt x="1304" y="170"/>
                    </a:lnTo>
                    <a:lnTo>
                      <a:pt x="1304" y="227"/>
                    </a:lnTo>
                    <a:lnTo>
                      <a:pt x="1191" y="227"/>
                    </a:lnTo>
                    <a:lnTo>
                      <a:pt x="1191" y="283"/>
                    </a:lnTo>
                    <a:lnTo>
                      <a:pt x="964" y="283"/>
                    </a:lnTo>
                    <a:lnTo>
                      <a:pt x="964" y="340"/>
                    </a:lnTo>
                    <a:lnTo>
                      <a:pt x="907" y="340"/>
                    </a:lnTo>
                    <a:lnTo>
                      <a:pt x="907" y="397"/>
                    </a:lnTo>
                    <a:lnTo>
                      <a:pt x="681" y="397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510"/>
                    </a:lnTo>
                    <a:lnTo>
                      <a:pt x="397" y="510"/>
                    </a:lnTo>
                    <a:lnTo>
                      <a:pt x="397" y="567"/>
                    </a:lnTo>
                    <a:lnTo>
                      <a:pt x="284" y="567"/>
                    </a:lnTo>
                    <a:lnTo>
                      <a:pt x="284" y="624"/>
                    </a:lnTo>
                    <a:lnTo>
                      <a:pt x="57" y="624"/>
                    </a:lnTo>
                    <a:lnTo>
                      <a:pt x="57" y="680"/>
                    </a:lnTo>
                    <a:lnTo>
                      <a:pt x="0" y="680"/>
                    </a:lnTo>
                    <a:lnTo>
                      <a:pt x="0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3465" y="4328"/>
                <a:ext cx="1588" cy="1474"/>
              </a:xfrm>
              <a:custGeom>
                <a:avLst/>
                <a:gdLst>
                  <a:gd name="T0" fmla="*/ 57 w 1588"/>
                  <a:gd name="T1" fmla="*/ 284 h 1474"/>
                  <a:gd name="T2" fmla="*/ 113 w 1588"/>
                  <a:gd name="T3" fmla="*/ 227 h 1474"/>
                  <a:gd name="T4" fmla="*/ 227 w 1588"/>
                  <a:gd name="T5" fmla="*/ 170 h 1474"/>
                  <a:gd name="T6" fmla="*/ 283 w 1588"/>
                  <a:gd name="T7" fmla="*/ 114 h 1474"/>
                  <a:gd name="T8" fmla="*/ 397 w 1588"/>
                  <a:gd name="T9" fmla="*/ 57 h 1474"/>
                  <a:gd name="T10" fmla="*/ 624 w 1588"/>
                  <a:gd name="T11" fmla="*/ 114 h 1474"/>
                  <a:gd name="T12" fmla="*/ 737 w 1588"/>
                  <a:gd name="T13" fmla="*/ 57 h 1474"/>
                  <a:gd name="T14" fmla="*/ 794 w 1588"/>
                  <a:gd name="T15" fmla="*/ 0 h 1474"/>
                  <a:gd name="T16" fmla="*/ 1361 w 1588"/>
                  <a:gd name="T17" fmla="*/ 57 h 1474"/>
                  <a:gd name="T18" fmla="*/ 1588 w 1588"/>
                  <a:gd name="T19" fmla="*/ 170 h 1474"/>
                  <a:gd name="T20" fmla="*/ 1474 w 1588"/>
                  <a:gd name="T21" fmla="*/ 227 h 1474"/>
                  <a:gd name="T22" fmla="*/ 1418 w 1588"/>
                  <a:gd name="T23" fmla="*/ 510 h 1474"/>
                  <a:gd name="T24" fmla="*/ 1474 w 1588"/>
                  <a:gd name="T25" fmla="*/ 567 h 1474"/>
                  <a:gd name="T26" fmla="*/ 1531 w 1588"/>
                  <a:gd name="T27" fmla="*/ 624 h 1474"/>
                  <a:gd name="T28" fmla="*/ 1588 w 1588"/>
                  <a:gd name="T29" fmla="*/ 737 h 1474"/>
                  <a:gd name="T30" fmla="*/ 1474 w 1588"/>
                  <a:gd name="T31" fmla="*/ 794 h 1474"/>
                  <a:gd name="T32" fmla="*/ 1418 w 1588"/>
                  <a:gd name="T33" fmla="*/ 851 h 1474"/>
                  <a:gd name="T34" fmla="*/ 1531 w 1588"/>
                  <a:gd name="T35" fmla="*/ 964 h 1474"/>
                  <a:gd name="T36" fmla="*/ 1474 w 1588"/>
                  <a:gd name="T37" fmla="*/ 1021 h 1474"/>
                  <a:gd name="T38" fmla="*/ 1418 w 1588"/>
                  <a:gd name="T39" fmla="*/ 1134 h 1474"/>
                  <a:gd name="T40" fmla="*/ 1361 w 1588"/>
                  <a:gd name="T41" fmla="*/ 1191 h 1474"/>
                  <a:gd name="T42" fmla="*/ 1304 w 1588"/>
                  <a:gd name="T43" fmla="*/ 1248 h 1474"/>
                  <a:gd name="T44" fmla="*/ 1191 w 1588"/>
                  <a:gd name="T45" fmla="*/ 1248 h 1474"/>
                  <a:gd name="T46" fmla="*/ 1077 w 1588"/>
                  <a:gd name="T47" fmla="*/ 1191 h 1474"/>
                  <a:gd name="T48" fmla="*/ 1021 w 1588"/>
                  <a:gd name="T49" fmla="*/ 1248 h 1474"/>
                  <a:gd name="T50" fmla="*/ 1021 w 1588"/>
                  <a:gd name="T51" fmla="*/ 1361 h 1474"/>
                  <a:gd name="T52" fmla="*/ 1077 w 1588"/>
                  <a:gd name="T53" fmla="*/ 1474 h 1474"/>
                  <a:gd name="T54" fmla="*/ 1021 w 1588"/>
                  <a:gd name="T55" fmla="*/ 1418 h 1474"/>
                  <a:gd name="T56" fmla="*/ 907 w 1588"/>
                  <a:gd name="T57" fmla="*/ 1361 h 1474"/>
                  <a:gd name="T58" fmla="*/ 794 w 1588"/>
                  <a:gd name="T59" fmla="*/ 1418 h 1474"/>
                  <a:gd name="T60" fmla="*/ 510 w 1588"/>
                  <a:gd name="T61" fmla="*/ 1361 h 1474"/>
                  <a:gd name="T62" fmla="*/ 454 w 1588"/>
                  <a:gd name="T63" fmla="*/ 1304 h 1474"/>
                  <a:gd name="T64" fmla="*/ 397 w 1588"/>
                  <a:gd name="T65" fmla="*/ 1361 h 1474"/>
                  <a:gd name="T66" fmla="*/ 283 w 1588"/>
                  <a:gd name="T67" fmla="*/ 1304 h 1474"/>
                  <a:gd name="T68" fmla="*/ 227 w 1588"/>
                  <a:gd name="T69" fmla="*/ 1134 h 1474"/>
                  <a:gd name="T70" fmla="*/ 113 w 1588"/>
                  <a:gd name="T71" fmla="*/ 1134 h 1474"/>
                  <a:gd name="T72" fmla="*/ 0 w 1588"/>
                  <a:gd name="T73" fmla="*/ 964 h 1474"/>
                  <a:gd name="T74" fmla="*/ 57 w 1588"/>
                  <a:gd name="T75" fmla="*/ 794 h 1474"/>
                  <a:gd name="T76" fmla="*/ 113 w 1588"/>
                  <a:gd name="T77" fmla="*/ 737 h 1474"/>
                  <a:gd name="T78" fmla="*/ 170 w 1588"/>
                  <a:gd name="T79" fmla="*/ 681 h 1474"/>
                  <a:gd name="T80" fmla="*/ 113 w 1588"/>
                  <a:gd name="T81" fmla="*/ 624 h 1474"/>
                  <a:gd name="T82" fmla="*/ 170 w 1588"/>
                  <a:gd name="T83" fmla="*/ 454 h 1474"/>
                  <a:gd name="T84" fmla="*/ 113 w 1588"/>
                  <a:gd name="T85" fmla="*/ 397 h 1474"/>
                  <a:gd name="T86" fmla="*/ 57 w 1588"/>
                  <a:gd name="T87" fmla="*/ 34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74">
                    <a:moveTo>
                      <a:pt x="57" y="340"/>
                    </a:move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227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737" y="114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1361" y="0"/>
                    </a:lnTo>
                    <a:lnTo>
                      <a:pt x="1361" y="57"/>
                    </a:lnTo>
                    <a:lnTo>
                      <a:pt x="1588" y="57"/>
                    </a:lnTo>
                    <a:lnTo>
                      <a:pt x="1588" y="170"/>
                    </a:lnTo>
                    <a:lnTo>
                      <a:pt x="1474" y="170"/>
                    </a:lnTo>
                    <a:lnTo>
                      <a:pt x="1474" y="227"/>
                    </a:lnTo>
                    <a:lnTo>
                      <a:pt x="1418" y="227"/>
                    </a:lnTo>
                    <a:lnTo>
                      <a:pt x="1418" y="510"/>
                    </a:lnTo>
                    <a:lnTo>
                      <a:pt x="1474" y="510"/>
                    </a:lnTo>
                    <a:lnTo>
                      <a:pt x="1474" y="567"/>
                    </a:lnTo>
                    <a:lnTo>
                      <a:pt x="1531" y="567"/>
                    </a:lnTo>
                    <a:lnTo>
                      <a:pt x="1531" y="624"/>
                    </a:lnTo>
                    <a:lnTo>
                      <a:pt x="1588" y="624"/>
                    </a:lnTo>
                    <a:lnTo>
                      <a:pt x="1588" y="737"/>
                    </a:lnTo>
                    <a:lnTo>
                      <a:pt x="1474" y="737"/>
                    </a:lnTo>
                    <a:lnTo>
                      <a:pt x="1474" y="794"/>
                    </a:lnTo>
                    <a:lnTo>
                      <a:pt x="1418" y="794"/>
                    </a:lnTo>
                    <a:lnTo>
                      <a:pt x="1418" y="851"/>
                    </a:lnTo>
                    <a:lnTo>
                      <a:pt x="1531" y="851"/>
                    </a:lnTo>
                    <a:lnTo>
                      <a:pt x="1531" y="964"/>
                    </a:lnTo>
                    <a:lnTo>
                      <a:pt x="1474" y="964"/>
                    </a:lnTo>
                    <a:lnTo>
                      <a:pt x="1474" y="1021"/>
                    </a:lnTo>
                    <a:lnTo>
                      <a:pt x="1418" y="1021"/>
                    </a:lnTo>
                    <a:lnTo>
                      <a:pt x="1418" y="1134"/>
                    </a:lnTo>
                    <a:lnTo>
                      <a:pt x="1361" y="1134"/>
                    </a:lnTo>
                    <a:lnTo>
                      <a:pt x="1361" y="1191"/>
                    </a:lnTo>
                    <a:lnTo>
                      <a:pt x="1304" y="1191"/>
                    </a:lnTo>
                    <a:lnTo>
                      <a:pt x="1304" y="1248"/>
                    </a:lnTo>
                    <a:lnTo>
                      <a:pt x="1247" y="1248"/>
                    </a:lnTo>
                    <a:lnTo>
                      <a:pt x="1191" y="1248"/>
                    </a:lnTo>
                    <a:lnTo>
                      <a:pt x="1191" y="1191"/>
                    </a:lnTo>
                    <a:lnTo>
                      <a:pt x="1077" y="1191"/>
                    </a:lnTo>
                    <a:lnTo>
                      <a:pt x="1077" y="1248"/>
                    </a:lnTo>
                    <a:lnTo>
                      <a:pt x="1021" y="1248"/>
                    </a:lnTo>
                    <a:lnTo>
                      <a:pt x="1021" y="1304"/>
                    </a:lnTo>
                    <a:lnTo>
                      <a:pt x="1021" y="1361"/>
                    </a:lnTo>
                    <a:lnTo>
                      <a:pt x="1077" y="1361"/>
                    </a:lnTo>
                    <a:lnTo>
                      <a:pt x="1077" y="1474"/>
                    </a:lnTo>
                    <a:lnTo>
                      <a:pt x="1021" y="1474"/>
                    </a:lnTo>
                    <a:lnTo>
                      <a:pt x="1021" y="1418"/>
                    </a:lnTo>
                    <a:lnTo>
                      <a:pt x="907" y="1418"/>
                    </a:lnTo>
                    <a:lnTo>
                      <a:pt x="907" y="1361"/>
                    </a:lnTo>
                    <a:lnTo>
                      <a:pt x="794" y="1361"/>
                    </a:lnTo>
                    <a:lnTo>
                      <a:pt x="794" y="1418"/>
                    </a:lnTo>
                    <a:lnTo>
                      <a:pt x="510" y="1418"/>
                    </a:lnTo>
                    <a:lnTo>
                      <a:pt x="510" y="1361"/>
                    </a:lnTo>
                    <a:lnTo>
                      <a:pt x="454" y="1361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361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304"/>
                    </a:lnTo>
                    <a:lnTo>
                      <a:pt x="227" y="1134"/>
                    </a:lnTo>
                    <a:lnTo>
                      <a:pt x="170" y="1134"/>
                    </a:lnTo>
                    <a:lnTo>
                      <a:pt x="113" y="1134"/>
                    </a:lnTo>
                    <a:lnTo>
                      <a:pt x="113" y="964"/>
                    </a:lnTo>
                    <a:lnTo>
                      <a:pt x="0" y="964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Rectangle 263"/>
              <p:cNvSpPr>
                <a:spLocks noChangeArrowheads="1"/>
              </p:cNvSpPr>
              <p:nvPr/>
            </p:nvSpPr>
            <p:spPr bwMode="auto">
              <a:xfrm>
                <a:off x="4542" y="5802"/>
                <a:ext cx="114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4883" y="4385"/>
                <a:ext cx="737" cy="567"/>
              </a:xfrm>
              <a:custGeom>
                <a:avLst/>
                <a:gdLst>
                  <a:gd name="T0" fmla="*/ 170 w 737"/>
                  <a:gd name="T1" fmla="*/ 57 h 567"/>
                  <a:gd name="T2" fmla="*/ 510 w 737"/>
                  <a:gd name="T3" fmla="*/ 57 h 567"/>
                  <a:gd name="T4" fmla="*/ 510 w 737"/>
                  <a:gd name="T5" fmla="*/ 0 h 567"/>
                  <a:gd name="T6" fmla="*/ 567 w 737"/>
                  <a:gd name="T7" fmla="*/ 0 h 567"/>
                  <a:gd name="T8" fmla="*/ 567 w 737"/>
                  <a:gd name="T9" fmla="*/ 113 h 567"/>
                  <a:gd name="T10" fmla="*/ 623 w 737"/>
                  <a:gd name="T11" fmla="*/ 113 h 567"/>
                  <a:gd name="T12" fmla="*/ 623 w 737"/>
                  <a:gd name="T13" fmla="*/ 227 h 567"/>
                  <a:gd name="T14" fmla="*/ 737 w 737"/>
                  <a:gd name="T15" fmla="*/ 227 h 567"/>
                  <a:gd name="T16" fmla="*/ 737 w 737"/>
                  <a:gd name="T17" fmla="*/ 340 h 567"/>
                  <a:gd name="T18" fmla="*/ 680 w 737"/>
                  <a:gd name="T19" fmla="*/ 340 h 567"/>
                  <a:gd name="T20" fmla="*/ 680 w 737"/>
                  <a:gd name="T21" fmla="*/ 397 h 567"/>
                  <a:gd name="T22" fmla="*/ 567 w 737"/>
                  <a:gd name="T23" fmla="*/ 397 h 567"/>
                  <a:gd name="T24" fmla="*/ 567 w 737"/>
                  <a:gd name="T25" fmla="*/ 453 h 567"/>
                  <a:gd name="T26" fmla="*/ 453 w 737"/>
                  <a:gd name="T27" fmla="*/ 453 h 567"/>
                  <a:gd name="T28" fmla="*/ 453 w 737"/>
                  <a:gd name="T29" fmla="*/ 510 h 567"/>
                  <a:gd name="T30" fmla="*/ 340 w 737"/>
                  <a:gd name="T31" fmla="*/ 510 h 567"/>
                  <a:gd name="T32" fmla="*/ 340 w 737"/>
                  <a:gd name="T33" fmla="*/ 567 h 567"/>
                  <a:gd name="T34" fmla="*/ 283 w 737"/>
                  <a:gd name="T35" fmla="*/ 567 h 567"/>
                  <a:gd name="T36" fmla="*/ 283 w 737"/>
                  <a:gd name="T37" fmla="*/ 510 h 567"/>
                  <a:gd name="T38" fmla="*/ 226 w 737"/>
                  <a:gd name="T39" fmla="*/ 510 h 567"/>
                  <a:gd name="T40" fmla="*/ 226 w 737"/>
                  <a:gd name="T41" fmla="*/ 567 h 567"/>
                  <a:gd name="T42" fmla="*/ 113 w 737"/>
                  <a:gd name="T43" fmla="*/ 567 h 567"/>
                  <a:gd name="T44" fmla="*/ 113 w 737"/>
                  <a:gd name="T45" fmla="*/ 510 h 567"/>
                  <a:gd name="T46" fmla="*/ 56 w 737"/>
                  <a:gd name="T47" fmla="*/ 510 h 567"/>
                  <a:gd name="T48" fmla="*/ 56 w 737"/>
                  <a:gd name="T49" fmla="*/ 453 h 567"/>
                  <a:gd name="T50" fmla="*/ 0 w 737"/>
                  <a:gd name="T51" fmla="*/ 453 h 567"/>
                  <a:gd name="T52" fmla="*/ 0 w 737"/>
                  <a:gd name="T53" fmla="*/ 170 h 567"/>
                  <a:gd name="T54" fmla="*/ 56 w 737"/>
                  <a:gd name="T55" fmla="*/ 170 h 567"/>
                  <a:gd name="T56" fmla="*/ 56 w 737"/>
                  <a:gd name="T57" fmla="*/ 113 h 567"/>
                  <a:gd name="T58" fmla="*/ 170 w 737"/>
                  <a:gd name="T59" fmla="*/ 113 h 567"/>
                  <a:gd name="T60" fmla="*/ 170 w 737"/>
                  <a:gd name="T61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37" h="567">
                    <a:moveTo>
                      <a:pt x="170" y="57"/>
                    </a:moveTo>
                    <a:lnTo>
                      <a:pt x="510" y="57"/>
                    </a:lnTo>
                    <a:lnTo>
                      <a:pt x="510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227"/>
                    </a:lnTo>
                    <a:lnTo>
                      <a:pt x="737" y="227"/>
                    </a:lnTo>
                    <a:lnTo>
                      <a:pt x="737" y="340"/>
                    </a:lnTo>
                    <a:lnTo>
                      <a:pt x="680" y="340"/>
                    </a:lnTo>
                    <a:lnTo>
                      <a:pt x="680" y="397"/>
                    </a:lnTo>
                    <a:lnTo>
                      <a:pt x="567" y="397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510"/>
                    </a:lnTo>
                    <a:lnTo>
                      <a:pt x="340" y="510"/>
                    </a:lnTo>
                    <a:lnTo>
                      <a:pt x="340" y="567"/>
                    </a:lnTo>
                    <a:lnTo>
                      <a:pt x="283" y="567"/>
                    </a:lnTo>
                    <a:lnTo>
                      <a:pt x="283" y="510"/>
                    </a:lnTo>
                    <a:lnTo>
                      <a:pt x="226" y="510"/>
                    </a:ln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113"/>
                    </a:lnTo>
                    <a:lnTo>
                      <a:pt x="170" y="113"/>
                    </a:lnTo>
                    <a:lnTo>
                      <a:pt x="17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7774" y="3308"/>
                <a:ext cx="114" cy="170"/>
              </a:xfrm>
              <a:custGeom>
                <a:avLst/>
                <a:gdLst>
                  <a:gd name="T0" fmla="*/ 57 w 114"/>
                  <a:gd name="T1" fmla="*/ 0 h 170"/>
                  <a:gd name="T2" fmla="*/ 57 w 114"/>
                  <a:gd name="T3" fmla="*/ 56 h 170"/>
                  <a:gd name="T4" fmla="*/ 0 w 114"/>
                  <a:gd name="T5" fmla="*/ 56 h 170"/>
                  <a:gd name="T6" fmla="*/ 0 w 114"/>
                  <a:gd name="T7" fmla="*/ 170 h 170"/>
                  <a:gd name="T8" fmla="*/ 114 w 114"/>
                  <a:gd name="T9" fmla="*/ 170 h 170"/>
                  <a:gd name="T10" fmla="*/ 114 w 114"/>
                  <a:gd name="T11" fmla="*/ 0 h 170"/>
                  <a:gd name="T12" fmla="*/ 57 w 114"/>
                  <a:gd name="T1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" h="170">
                    <a:moveTo>
                      <a:pt x="57" y="0"/>
                    </a:moveTo>
                    <a:lnTo>
                      <a:pt x="57" y="56"/>
                    </a:lnTo>
                    <a:lnTo>
                      <a:pt x="0" y="56"/>
                    </a:lnTo>
                    <a:lnTo>
                      <a:pt x="0" y="170"/>
                    </a:lnTo>
                    <a:lnTo>
                      <a:pt x="114" y="170"/>
                    </a:lnTo>
                    <a:lnTo>
                      <a:pt x="114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5053" y="3648"/>
                <a:ext cx="1871" cy="1077"/>
              </a:xfrm>
              <a:custGeom>
                <a:avLst/>
                <a:gdLst>
                  <a:gd name="T0" fmla="*/ 1814 w 1871"/>
                  <a:gd name="T1" fmla="*/ 0 h 1077"/>
                  <a:gd name="T2" fmla="*/ 1701 w 1871"/>
                  <a:gd name="T3" fmla="*/ 56 h 1077"/>
                  <a:gd name="T4" fmla="*/ 1474 w 1871"/>
                  <a:gd name="T5" fmla="*/ 113 h 1077"/>
                  <a:gd name="T6" fmla="*/ 1417 w 1871"/>
                  <a:gd name="T7" fmla="*/ 170 h 1077"/>
                  <a:gd name="T8" fmla="*/ 1190 w 1871"/>
                  <a:gd name="T9" fmla="*/ 227 h 1077"/>
                  <a:gd name="T10" fmla="*/ 1077 w 1871"/>
                  <a:gd name="T11" fmla="*/ 170 h 1077"/>
                  <a:gd name="T12" fmla="*/ 850 w 1871"/>
                  <a:gd name="T13" fmla="*/ 113 h 1077"/>
                  <a:gd name="T14" fmla="*/ 623 w 1871"/>
                  <a:gd name="T15" fmla="*/ 170 h 1077"/>
                  <a:gd name="T16" fmla="*/ 567 w 1871"/>
                  <a:gd name="T17" fmla="*/ 227 h 1077"/>
                  <a:gd name="T18" fmla="*/ 340 w 1871"/>
                  <a:gd name="T19" fmla="*/ 340 h 1077"/>
                  <a:gd name="T20" fmla="*/ 283 w 1871"/>
                  <a:gd name="T21" fmla="*/ 397 h 1077"/>
                  <a:gd name="T22" fmla="*/ 226 w 1871"/>
                  <a:gd name="T23" fmla="*/ 453 h 1077"/>
                  <a:gd name="T24" fmla="*/ 170 w 1871"/>
                  <a:gd name="T25" fmla="*/ 510 h 1077"/>
                  <a:gd name="T26" fmla="*/ 56 w 1871"/>
                  <a:gd name="T27" fmla="*/ 623 h 1077"/>
                  <a:gd name="T28" fmla="*/ 0 w 1871"/>
                  <a:gd name="T29" fmla="*/ 680 h 1077"/>
                  <a:gd name="T30" fmla="*/ 340 w 1871"/>
                  <a:gd name="T31" fmla="*/ 794 h 1077"/>
                  <a:gd name="T32" fmla="*/ 397 w 1871"/>
                  <a:gd name="T33" fmla="*/ 737 h 1077"/>
                  <a:gd name="T34" fmla="*/ 453 w 1871"/>
                  <a:gd name="T35" fmla="*/ 850 h 1077"/>
                  <a:gd name="T36" fmla="*/ 567 w 1871"/>
                  <a:gd name="T37" fmla="*/ 964 h 1077"/>
                  <a:gd name="T38" fmla="*/ 623 w 1871"/>
                  <a:gd name="T39" fmla="*/ 1077 h 1077"/>
                  <a:gd name="T40" fmla="*/ 737 w 1871"/>
                  <a:gd name="T41" fmla="*/ 1020 h 1077"/>
                  <a:gd name="T42" fmla="*/ 793 w 1871"/>
                  <a:gd name="T43" fmla="*/ 964 h 1077"/>
                  <a:gd name="T44" fmla="*/ 850 w 1871"/>
                  <a:gd name="T45" fmla="*/ 907 h 1077"/>
                  <a:gd name="T46" fmla="*/ 907 w 1871"/>
                  <a:gd name="T47" fmla="*/ 850 h 1077"/>
                  <a:gd name="T48" fmla="*/ 964 w 1871"/>
                  <a:gd name="T49" fmla="*/ 794 h 1077"/>
                  <a:gd name="T50" fmla="*/ 1020 w 1871"/>
                  <a:gd name="T51" fmla="*/ 680 h 1077"/>
                  <a:gd name="T52" fmla="*/ 1077 w 1871"/>
                  <a:gd name="T53" fmla="*/ 623 h 1077"/>
                  <a:gd name="T54" fmla="*/ 1190 w 1871"/>
                  <a:gd name="T55" fmla="*/ 680 h 1077"/>
                  <a:gd name="T56" fmla="*/ 1247 w 1871"/>
                  <a:gd name="T57" fmla="*/ 453 h 1077"/>
                  <a:gd name="T58" fmla="*/ 1304 w 1871"/>
                  <a:gd name="T59" fmla="*/ 397 h 1077"/>
                  <a:gd name="T60" fmla="*/ 1417 w 1871"/>
                  <a:gd name="T61" fmla="*/ 453 h 1077"/>
                  <a:gd name="T62" fmla="*/ 1474 w 1871"/>
                  <a:gd name="T63" fmla="*/ 340 h 1077"/>
                  <a:gd name="T64" fmla="*/ 1644 w 1871"/>
                  <a:gd name="T65" fmla="*/ 283 h 1077"/>
                  <a:gd name="T66" fmla="*/ 1757 w 1871"/>
                  <a:gd name="T67" fmla="*/ 227 h 1077"/>
                  <a:gd name="T68" fmla="*/ 1814 w 1871"/>
                  <a:gd name="T69" fmla="*/ 170 h 1077"/>
                  <a:gd name="T70" fmla="*/ 1871 w 1871"/>
                  <a:gd name="T71" fmla="*/ 113 h 10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71" h="1077">
                    <a:moveTo>
                      <a:pt x="1871" y="0"/>
                    </a:moveTo>
                    <a:lnTo>
                      <a:pt x="1814" y="0"/>
                    </a:lnTo>
                    <a:lnTo>
                      <a:pt x="1814" y="56"/>
                    </a:lnTo>
                    <a:lnTo>
                      <a:pt x="1701" y="56"/>
                    </a:lnTo>
                    <a:lnTo>
                      <a:pt x="1701" y="113"/>
                    </a:lnTo>
                    <a:lnTo>
                      <a:pt x="1474" y="113"/>
                    </a:lnTo>
                    <a:lnTo>
                      <a:pt x="1474" y="170"/>
                    </a:lnTo>
                    <a:lnTo>
                      <a:pt x="1417" y="170"/>
                    </a:lnTo>
                    <a:lnTo>
                      <a:pt x="1417" y="227"/>
                    </a:lnTo>
                    <a:lnTo>
                      <a:pt x="1190" y="227"/>
                    </a:lnTo>
                    <a:lnTo>
                      <a:pt x="1190" y="170"/>
                    </a:lnTo>
                    <a:lnTo>
                      <a:pt x="1077" y="170"/>
                    </a:lnTo>
                    <a:lnTo>
                      <a:pt x="1077" y="113"/>
                    </a:lnTo>
                    <a:lnTo>
                      <a:pt x="850" y="113"/>
                    </a:lnTo>
                    <a:lnTo>
                      <a:pt x="850" y="170"/>
                    </a:lnTo>
                    <a:lnTo>
                      <a:pt x="623" y="170"/>
                    </a:lnTo>
                    <a:lnTo>
                      <a:pt x="623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340" y="340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453"/>
                    </a:lnTo>
                    <a:lnTo>
                      <a:pt x="226" y="453"/>
                    </a:lnTo>
                    <a:lnTo>
                      <a:pt x="226" y="510"/>
                    </a:lnTo>
                    <a:lnTo>
                      <a:pt x="170" y="510"/>
                    </a:lnTo>
                    <a:lnTo>
                      <a:pt x="170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794"/>
                    </a:lnTo>
                    <a:lnTo>
                      <a:pt x="340" y="794"/>
                    </a:lnTo>
                    <a:lnTo>
                      <a:pt x="340" y="737"/>
                    </a:lnTo>
                    <a:lnTo>
                      <a:pt x="397" y="737"/>
                    </a:lnTo>
                    <a:lnTo>
                      <a:pt x="397" y="850"/>
                    </a:lnTo>
                    <a:lnTo>
                      <a:pt x="453" y="850"/>
                    </a:lnTo>
                    <a:lnTo>
                      <a:pt x="453" y="964"/>
                    </a:lnTo>
                    <a:lnTo>
                      <a:pt x="567" y="964"/>
                    </a:lnTo>
                    <a:lnTo>
                      <a:pt x="567" y="1077"/>
                    </a:lnTo>
                    <a:lnTo>
                      <a:pt x="623" y="1077"/>
                    </a:lnTo>
                    <a:lnTo>
                      <a:pt x="623" y="1020"/>
                    </a:lnTo>
                    <a:lnTo>
                      <a:pt x="737" y="1020"/>
                    </a:lnTo>
                    <a:lnTo>
                      <a:pt x="737" y="964"/>
                    </a:lnTo>
                    <a:lnTo>
                      <a:pt x="793" y="964"/>
                    </a:lnTo>
                    <a:lnTo>
                      <a:pt x="793" y="907"/>
                    </a:lnTo>
                    <a:lnTo>
                      <a:pt x="850" y="907"/>
                    </a:lnTo>
                    <a:lnTo>
                      <a:pt x="850" y="850"/>
                    </a:lnTo>
                    <a:lnTo>
                      <a:pt x="907" y="850"/>
                    </a:lnTo>
                    <a:lnTo>
                      <a:pt x="964" y="850"/>
                    </a:lnTo>
                    <a:lnTo>
                      <a:pt x="964" y="794"/>
                    </a:lnTo>
                    <a:lnTo>
                      <a:pt x="964" y="680"/>
                    </a:lnTo>
                    <a:lnTo>
                      <a:pt x="1020" y="680"/>
                    </a:lnTo>
                    <a:lnTo>
                      <a:pt x="1020" y="623"/>
                    </a:lnTo>
                    <a:lnTo>
                      <a:pt x="1077" y="623"/>
                    </a:lnTo>
                    <a:lnTo>
                      <a:pt x="1077" y="680"/>
                    </a:lnTo>
                    <a:lnTo>
                      <a:pt x="1190" y="680"/>
                    </a:lnTo>
                    <a:lnTo>
                      <a:pt x="1190" y="453"/>
                    </a:lnTo>
                    <a:lnTo>
                      <a:pt x="1247" y="453"/>
                    </a:lnTo>
                    <a:lnTo>
                      <a:pt x="1247" y="397"/>
                    </a:lnTo>
                    <a:lnTo>
                      <a:pt x="1304" y="397"/>
                    </a:lnTo>
                    <a:lnTo>
                      <a:pt x="1304" y="453"/>
                    </a:lnTo>
                    <a:lnTo>
                      <a:pt x="1417" y="453"/>
                    </a:lnTo>
                    <a:lnTo>
                      <a:pt x="1417" y="340"/>
                    </a:lnTo>
                    <a:lnTo>
                      <a:pt x="1474" y="340"/>
                    </a:lnTo>
                    <a:lnTo>
                      <a:pt x="1474" y="283"/>
                    </a:lnTo>
                    <a:lnTo>
                      <a:pt x="1644" y="283"/>
                    </a:lnTo>
                    <a:lnTo>
                      <a:pt x="1644" y="227"/>
                    </a:lnTo>
                    <a:lnTo>
                      <a:pt x="1757" y="227"/>
                    </a:lnTo>
                    <a:lnTo>
                      <a:pt x="1757" y="170"/>
                    </a:lnTo>
                    <a:lnTo>
                      <a:pt x="1814" y="170"/>
                    </a:lnTo>
                    <a:lnTo>
                      <a:pt x="1814" y="113"/>
                    </a:lnTo>
                    <a:lnTo>
                      <a:pt x="1871" y="113"/>
                    </a:lnTo>
                    <a:lnTo>
                      <a:pt x="187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6073" y="2003"/>
                <a:ext cx="681" cy="681"/>
              </a:xfrm>
              <a:custGeom>
                <a:avLst/>
                <a:gdLst>
                  <a:gd name="T0" fmla="*/ 114 w 681"/>
                  <a:gd name="T1" fmla="*/ 0 h 681"/>
                  <a:gd name="T2" fmla="*/ 114 w 681"/>
                  <a:gd name="T3" fmla="*/ 57 h 681"/>
                  <a:gd name="T4" fmla="*/ 57 w 681"/>
                  <a:gd name="T5" fmla="*/ 57 h 681"/>
                  <a:gd name="T6" fmla="*/ 57 w 681"/>
                  <a:gd name="T7" fmla="*/ 114 h 681"/>
                  <a:gd name="T8" fmla="*/ 0 w 681"/>
                  <a:gd name="T9" fmla="*/ 114 h 681"/>
                  <a:gd name="T10" fmla="*/ 0 w 681"/>
                  <a:gd name="T11" fmla="*/ 284 h 681"/>
                  <a:gd name="T12" fmla="*/ 170 w 681"/>
                  <a:gd name="T13" fmla="*/ 284 h 681"/>
                  <a:gd name="T14" fmla="*/ 170 w 681"/>
                  <a:gd name="T15" fmla="*/ 511 h 681"/>
                  <a:gd name="T16" fmla="*/ 114 w 681"/>
                  <a:gd name="T17" fmla="*/ 511 h 681"/>
                  <a:gd name="T18" fmla="*/ 114 w 681"/>
                  <a:gd name="T19" fmla="*/ 681 h 681"/>
                  <a:gd name="T20" fmla="*/ 227 w 681"/>
                  <a:gd name="T21" fmla="*/ 681 h 681"/>
                  <a:gd name="T22" fmla="*/ 227 w 681"/>
                  <a:gd name="T23" fmla="*/ 624 h 681"/>
                  <a:gd name="T24" fmla="*/ 397 w 681"/>
                  <a:gd name="T25" fmla="*/ 624 h 681"/>
                  <a:gd name="T26" fmla="*/ 397 w 681"/>
                  <a:gd name="T27" fmla="*/ 567 h 681"/>
                  <a:gd name="T28" fmla="*/ 454 w 681"/>
                  <a:gd name="T29" fmla="*/ 567 h 681"/>
                  <a:gd name="T30" fmla="*/ 454 w 681"/>
                  <a:gd name="T31" fmla="*/ 454 h 681"/>
                  <a:gd name="T32" fmla="*/ 624 w 681"/>
                  <a:gd name="T33" fmla="*/ 454 h 681"/>
                  <a:gd name="T34" fmla="*/ 624 w 681"/>
                  <a:gd name="T35" fmla="*/ 341 h 681"/>
                  <a:gd name="T36" fmla="*/ 681 w 681"/>
                  <a:gd name="T37" fmla="*/ 341 h 681"/>
                  <a:gd name="T38" fmla="*/ 681 w 681"/>
                  <a:gd name="T39" fmla="*/ 227 h 681"/>
                  <a:gd name="T40" fmla="*/ 624 w 681"/>
                  <a:gd name="T41" fmla="*/ 227 h 681"/>
                  <a:gd name="T42" fmla="*/ 624 w 681"/>
                  <a:gd name="T43" fmla="*/ 114 h 681"/>
                  <a:gd name="T44" fmla="*/ 511 w 681"/>
                  <a:gd name="T45" fmla="*/ 114 h 681"/>
                  <a:gd name="T46" fmla="*/ 511 w 681"/>
                  <a:gd name="T47" fmla="*/ 227 h 681"/>
                  <a:gd name="T48" fmla="*/ 397 w 681"/>
                  <a:gd name="T49" fmla="*/ 227 h 681"/>
                  <a:gd name="T50" fmla="*/ 397 w 681"/>
                  <a:gd name="T51" fmla="*/ 170 h 681"/>
                  <a:gd name="T52" fmla="*/ 284 w 681"/>
                  <a:gd name="T53" fmla="*/ 170 h 681"/>
                  <a:gd name="T54" fmla="*/ 284 w 681"/>
                  <a:gd name="T55" fmla="*/ 114 h 681"/>
                  <a:gd name="T56" fmla="*/ 340 w 681"/>
                  <a:gd name="T57" fmla="*/ 114 h 681"/>
                  <a:gd name="T58" fmla="*/ 340 w 681"/>
                  <a:gd name="T59" fmla="*/ 0 h 681"/>
                  <a:gd name="T60" fmla="*/ 114 w 681"/>
                  <a:gd name="T6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81" h="681">
                    <a:moveTo>
                      <a:pt x="114" y="0"/>
                    </a:moveTo>
                    <a:lnTo>
                      <a:pt x="114" y="57"/>
                    </a:lnTo>
                    <a:lnTo>
                      <a:pt x="57" y="5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454" y="567"/>
                    </a:lnTo>
                    <a:lnTo>
                      <a:pt x="454" y="454"/>
                    </a:lnTo>
                    <a:lnTo>
                      <a:pt x="624" y="454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27"/>
                    </a:lnTo>
                    <a:lnTo>
                      <a:pt x="624" y="227"/>
                    </a:lnTo>
                    <a:lnTo>
                      <a:pt x="624" y="114"/>
                    </a:lnTo>
                    <a:lnTo>
                      <a:pt x="511" y="114"/>
                    </a:lnTo>
                    <a:lnTo>
                      <a:pt x="511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284" y="17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5563" y="2344"/>
                <a:ext cx="1871" cy="1531"/>
              </a:xfrm>
              <a:custGeom>
                <a:avLst/>
                <a:gdLst>
                  <a:gd name="T0" fmla="*/ 1871 w 1871"/>
                  <a:gd name="T1" fmla="*/ 1190 h 1531"/>
                  <a:gd name="T2" fmla="*/ 1814 w 1871"/>
                  <a:gd name="T3" fmla="*/ 1247 h 1531"/>
                  <a:gd name="T4" fmla="*/ 1701 w 1871"/>
                  <a:gd name="T5" fmla="*/ 1304 h 1531"/>
                  <a:gd name="T6" fmla="*/ 1588 w 1871"/>
                  <a:gd name="T7" fmla="*/ 1360 h 1531"/>
                  <a:gd name="T8" fmla="*/ 1474 w 1871"/>
                  <a:gd name="T9" fmla="*/ 1417 h 1531"/>
                  <a:gd name="T10" fmla="*/ 1361 w 1871"/>
                  <a:gd name="T11" fmla="*/ 1304 h 1531"/>
                  <a:gd name="T12" fmla="*/ 1304 w 1871"/>
                  <a:gd name="T13" fmla="*/ 1360 h 1531"/>
                  <a:gd name="T14" fmla="*/ 1191 w 1871"/>
                  <a:gd name="T15" fmla="*/ 1417 h 1531"/>
                  <a:gd name="T16" fmla="*/ 964 w 1871"/>
                  <a:gd name="T17" fmla="*/ 1474 h 1531"/>
                  <a:gd name="T18" fmla="*/ 907 w 1871"/>
                  <a:gd name="T19" fmla="*/ 1531 h 1531"/>
                  <a:gd name="T20" fmla="*/ 680 w 1871"/>
                  <a:gd name="T21" fmla="*/ 1474 h 1531"/>
                  <a:gd name="T22" fmla="*/ 567 w 1871"/>
                  <a:gd name="T23" fmla="*/ 1417 h 1531"/>
                  <a:gd name="T24" fmla="*/ 397 w 1871"/>
                  <a:gd name="T25" fmla="*/ 1360 h 1531"/>
                  <a:gd name="T26" fmla="*/ 283 w 1871"/>
                  <a:gd name="T27" fmla="*/ 1247 h 1531"/>
                  <a:gd name="T28" fmla="*/ 340 w 1871"/>
                  <a:gd name="T29" fmla="*/ 1134 h 1531"/>
                  <a:gd name="T30" fmla="*/ 397 w 1871"/>
                  <a:gd name="T31" fmla="*/ 1077 h 1531"/>
                  <a:gd name="T32" fmla="*/ 454 w 1871"/>
                  <a:gd name="T33" fmla="*/ 1020 h 1531"/>
                  <a:gd name="T34" fmla="*/ 567 w 1871"/>
                  <a:gd name="T35" fmla="*/ 907 h 1531"/>
                  <a:gd name="T36" fmla="*/ 454 w 1871"/>
                  <a:gd name="T37" fmla="*/ 850 h 1531"/>
                  <a:gd name="T38" fmla="*/ 113 w 1871"/>
                  <a:gd name="T39" fmla="*/ 907 h 1531"/>
                  <a:gd name="T40" fmla="*/ 0 w 1871"/>
                  <a:gd name="T41" fmla="*/ 623 h 1531"/>
                  <a:gd name="T42" fmla="*/ 57 w 1871"/>
                  <a:gd name="T43" fmla="*/ 567 h 1531"/>
                  <a:gd name="T44" fmla="*/ 227 w 1871"/>
                  <a:gd name="T45" fmla="*/ 510 h 1531"/>
                  <a:gd name="T46" fmla="*/ 397 w 1871"/>
                  <a:gd name="T47" fmla="*/ 453 h 1531"/>
                  <a:gd name="T48" fmla="*/ 454 w 1871"/>
                  <a:gd name="T49" fmla="*/ 396 h 1531"/>
                  <a:gd name="T50" fmla="*/ 567 w 1871"/>
                  <a:gd name="T51" fmla="*/ 340 h 1531"/>
                  <a:gd name="T52" fmla="*/ 737 w 1871"/>
                  <a:gd name="T53" fmla="*/ 283 h 1531"/>
                  <a:gd name="T54" fmla="*/ 907 w 1871"/>
                  <a:gd name="T55" fmla="*/ 226 h 1531"/>
                  <a:gd name="T56" fmla="*/ 964 w 1871"/>
                  <a:gd name="T57" fmla="*/ 113 h 1531"/>
                  <a:gd name="T58" fmla="*/ 1134 w 1871"/>
                  <a:gd name="T59" fmla="*/ 0 h 1531"/>
                  <a:gd name="T60" fmla="*/ 1247 w 1871"/>
                  <a:gd name="T61" fmla="*/ 56 h 1531"/>
                  <a:gd name="T62" fmla="*/ 1304 w 1871"/>
                  <a:gd name="T63" fmla="*/ 113 h 1531"/>
                  <a:gd name="T64" fmla="*/ 1361 w 1871"/>
                  <a:gd name="T65" fmla="*/ 170 h 1531"/>
                  <a:gd name="T66" fmla="*/ 1474 w 1871"/>
                  <a:gd name="T67" fmla="*/ 283 h 1531"/>
                  <a:gd name="T68" fmla="*/ 1417 w 1871"/>
                  <a:gd name="T69" fmla="*/ 340 h 1531"/>
                  <a:gd name="T70" fmla="*/ 1531 w 1871"/>
                  <a:gd name="T71" fmla="*/ 623 h 1531"/>
                  <a:gd name="T72" fmla="*/ 1417 w 1871"/>
                  <a:gd name="T73" fmla="*/ 737 h 1531"/>
                  <a:gd name="T74" fmla="*/ 1361 w 1871"/>
                  <a:gd name="T75" fmla="*/ 793 h 1531"/>
                  <a:gd name="T76" fmla="*/ 1247 w 1871"/>
                  <a:gd name="T77" fmla="*/ 850 h 1531"/>
                  <a:gd name="T78" fmla="*/ 1134 w 1871"/>
                  <a:gd name="T79" fmla="*/ 907 h 1531"/>
                  <a:gd name="T80" fmla="*/ 1077 w 1871"/>
                  <a:gd name="T81" fmla="*/ 964 h 1531"/>
                  <a:gd name="T82" fmla="*/ 1134 w 1871"/>
                  <a:gd name="T83" fmla="*/ 1077 h 1531"/>
                  <a:gd name="T84" fmla="*/ 1304 w 1871"/>
                  <a:gd name="T85" fmla="*/ 1020 h 1531"/>
                  <a:gd name="T86" fmla="*/ 1644 w 1871"/>
                  <a:gd name="T87" fmla="*/ 1077 h 1531"/>
                  <a:gd name="T88" fmla="*/ 1531 w 1871"/>
                  <a:gd name="T89" fmla="*/ 1134 h 1531"/>
                  <a:gd name="T90" fmla="*/ 1417 w 1871"/>
                  <a:gd name="T91" fmla="*/ 1190 h 1531"/>
                  <a:gd name="T92" fmla="*/ 1588 w 1871"/>
                  <a:gd name="T93" fmla="*/ 1134 h 1531"/>
                  <a:gd name="T94" fmla="*/ 1758 w 1871"/>
                  <a:gd name="T95" fmla="*/ 1077 h 1531"/>
                  <a:gd name="T96" fmla="*/ 1814 w 1871"/>
                  <a:gd name="T97" fmla="*/ 1134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1" h="1531">
                    <a:moveTo>
                      <a:pt x="1871" y="1134"/>
                    </a:moveTo>
                    <a:lnTo>
                      <a:pt x="1871" y="1190"/>
                    </a:lnTo>
                    <a:lnTo>
                      <a:pt x="1814" y="1190"/>
                    </a:lnTo>
                    <a:lnTo>
                      <a:pt x="1814" y="1247"/>
                    </a:lnTo>
                    <a:lnTo>
                      <a:pt x="1701" y="1247"/>
                    </a:lnTo>
                    <a:lnTo>
                      <a:pt x="1701" y="1304"/>
                    </a:lnTo>
                    <a:lnTo>
                      <a:pt x="1588" y="1304"/>
                    </a:lnTo>
                    <a:lnTo>
                      <a:pt x="1588" y="1360"/>
                    </a:lnTo>
                    <a:lnTo>
                      <a:pt x="1474" y="1360"/>
                    </a:lnTo>
                    <a:lnTo>
                      <a:pt x="1474" y="1417"/>
                    </a:lnTo>
                    <a:lnTo>
                      <a:pt x="1361" y="1417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360"/>
                    </a:lnTo>
                    <a:lnTo>
                      <a:pt x="1191" y="1360"/>
                    </a:lnTo>
                    <a:lnTo>
                      <a:pt x="1191" y="1417"/>
                    </a:lnTo>
                    <a:lnTo>
                      <a:pt x="964" y="1417"/>
                    </a:lnTo>
                    <a:lnTo>
                      <a:pt x="964" y="1474"/>
                    </a:lnTo>
                    <a:lnTo>
                      <a:pt x="907" y="1474"/>
                    </a:lnTo>
                    <a:lnTo>
                      <a:pt x="907" y="1531"/>
                    </a:lnTo>
                    <a:lnTo>
                      <a:pt x="680" y="1531"/>
                    </a:lnTo>
                    <a:lnTo>
                      <a:pt x="680" y="1474"/>
                    </a:lnTo>
                    <a:lnTo>
                      <a:pt x="567" y="1474"/>
                    </a:lnTo>
                    <a:lnTo>
                      <a:pt x="567" y="1417"/>
                    </a:lnTo>
                    <a:lnTo>
                      <a:pt x="397" y="1417"/>
                    </a:lnTo>
                    <a:lnTo>
                      <a:pt x="397" y="1360"/>
                    </a:lnTo>
                    <a:lnTo>
                      <a:pt x="283" y="1360"/>
                    </a:lnTo>
                    <a:lnTo>
                      <a:pt x="283" y="1247"/>
                    </a:lnTo>
                    <a:lnTo>
                      <a:pt x="340" y="1247"/>
                    </a:lnTo>
                    <a:lnTo>
                      <a:pt x="340" y="1134"/>
                    </a:lnTo>
                    <a:lnTo>
                      <a:pt x="397" y="1134"/>
                    </a:lnTo>
                    <a:lnTo>
                      <a:pt x="397" y="1077"/>
                    </a:lnTo>
                    <a:lnTo>
                      <a:pt x="454" y="1077"/>
                    </a:lnTo>
                    <a:lnTo>
                      <a:pt x="454" y="1020"/>
                    </a:lnTo>
                    <a:lnTo>
                      <a:pt x="567" y="1020"/>
                    </a:lnTo>
                    <a:lnTo>
                      <a:pt x="567" y="907"/>
                    </a:lnTo>
                    <a:lnTo>
                      <a:pt x="454" y="907"/>
                    </a:lnTo>
                    <a:lnTo>
                      <a:pt x="454" y="850"/>
                    </a:lnTo>
                    <a:lnTo>
                      <a:pt x="113" y="850"/>
                    </a:lnTo>
                    <a:lnTo>
                      <a:pt x="113" y="907"/>
                    </a:lnTo>
                    <a:lnTo>
                      <a:pt x="0" y="907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567"/>
                    </a:lnTo>
                    <a:lnTo>
                      <a:pt x="227" y="567"/>
                    </a:lnTo>
                    <a:lnTo>
                      <a:pt x="227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454" y="453"/>
                    </a:lnTo>
                    <a:lnTo>
                      <a:pt x="454" y="396"/>
                    </a:lnTo>
                    <a:lnTo>
                      <a:pt x="567" y="396"/>
                    </a:lnTo>
                    <a:lnTo>
                      <a:pt x="567" y="340"/>
                    </a:lnTo>
                    <a:lnTo>
                      <a:pt x="737" y="340"/>
                    </a:lnTo>
                    <a:lnTo>
                      <a:pt x="737" y="283"/>
                    </a:lnTo>
                    <a:lnTo>
                      <a:pt x="907" y="283"/>
                    </a:lnTo>
                    <a:lnTo>
                      <a:pt x="907" y="226"/>
                    </a:lnTo>
                    <a:lnTo>
                      <a:pt x="964" y="226"/>
                    </a:lnTo>
                    <a:lnTo>
                      <a:pt x="964" y="113"/>
                    </a:lnTo>
                    <a:lnTo>
                      <a:pt x="1134" y="113"/>
                    </a:lnTo>
                    <a:lnTo>
                      <a:pt x="1134" y="0"/>
                    </a:lnTo>
                    <a:lnTo>
                      <a:pt x="1247" y="0"/>
                    </a:lnTo>
                    <a:lnTo>
                      <a:pt x="1247" y="56"/>
                    </a:lnTo>
                    <a:lnTo>
                      <a:pt x="1304" y="56"/>
                    </a:lnTo>
                    <a:lnTo>
                      <a:pt x="1304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474" y="170"/>
                    </a:lnTo>
                    <a:lnTo>
                      <a:pt x="1474" y="283"/>
                    </a:lnTo>
                    <a:lnTo>
                      <a:pt x="1417" y="283"/>
                    </a:lnTo>
                    <a:lnTo>
                      <a:pt x="1417" y="340"/>
                    </a:lnTo>
                    <a:lnTo>
                      <a:pt x="1531" y="340"/>
                    </a:lnTo>
                    <a:lnTo>
                      <a:pt x="1531" y="623"/>
                    </a:lnTo>
                    <a:lnTo>
                      <a:pt x="1417" y="623"/>
                    </a:lnTo>
                    <a:lnTo>
                      <a:pt x="1417" y="737"/>
                    </a:lnTo>
                    <a:lnTo>
                      <a:pt x="1361" y="737"/>
                    </a:lnTo>
                    <a:lnTo>
                      <a:pt x="1361" y="793"/>
                    </a:lnTo>
                    <a:lnTo>
                      <a:pt x="1247" y="793"/>
                    </a:lnTo>
                    <a:lnTo>
                      <a:pt x="1247" y="850"/>
                    </a:lnTo>
                    <a:lnTo>
                      <a:pt x="1134" y="850"/>
                    </a:lnTo>
                    <a:lnTo>
                      <a:pt x="1134" y="907"/>
                    </a:lnTo>
                    <a:lnTo>
                      <a:pt x="1077" y="907"/>
                    </a:lnTo>
                    <a:lnTo>
                      <a:pt x="1077" y="964"/>
                    </a:lnTo>
                    <a:lnTo>
                      <a:pt x="1134" y="964"/>
                    </a:lnTo>
                    <a:lnTo>
                      <a:pt x="1134" y="1077"/>
                    </a:lnTo>
                    <a:lnTo>
                      <a:pt x="1304" y="1077"/>
                    </a:lnTo>
                    <a:lnTo>
                      <a:pt x="1304" y="1020"/>
                    </a:lnTo>
                    <a:lnTo>
                      <a:pt x="1644" y="1020"/>
                    </a:lnTo>
                    <a:lnTo>
                      <a:pt x="1644" y="1077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417" y="1134"/>
                    </a:lnTo>
                    <a:lnTo>
                      <a:pt x="1417" y="1190"/>
                    </a:lnTo>
                    <a:lnTo>
                      <a:pt x="1588" y="1190"/>
                    </a:lnTo>
                    <a:lnTo>
                      <a:pt x="1588" y="1134"/>
                    </a:lnTo>
                    <a:lnTo>
                      <a:pt x="1758" y="1134"/>
                    </a:lnTo>
                    <a:lnTo>
                      <a:pt x="1758" y="1077"/>
                    </a:lnTo>
                    <a:lnTo>
                      <a:pt x="1814" y="1077"/>
                    </a:lnTo>
                    <a:lnTo>
                      <a:pt x="1814" y="1134"/>
                    </a:lnTo>
                    <a:lnTo>
                      <a:pt x="1871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6754" y="3251"/>
                <a:ext cx="113" cy="113"/>
              </a:xfrm>
              <a:custGeom>
                <a:avLst/>
                <a:gdLst>
                  <a:gd name="T0" fmla="*/ 113 w 113"/>
                  <a:gd name="T1" fmla="*/ 0 h 113"/>
                  <a:gd name="T2" fmla="*/ 0 w 113"/>
                  <a:gd name="T3" fmla="*/ 0 h 113"/>
                  <a:gd name="T4" fmla="*/ 0 w 113"/>
                  <a:gd name="T5" fmla="*/ 113 h 113"/>
                  <a:gd name="T6" fmla="*/ 56 w 113"/>
                  <a:gd name="T7" fmla="*/ 113 h 113"/>
                  <a:gd name="T8" fmla="*/ 56 w 113"/>
                  <a:gd name="T9" fmla="*/ 57 h 113"/>
                  <a:gd name="T10" fmla="*/ 113 w 113"/>
                  <a:gd name="T11" fmla="*/ 57 h 113"/>
                  <a:gd name="T12" fmla="*/ 113 w 113"/>
                  <a:gd name="T1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Rectangle 272"/>
              <p:cNvSpPr>
                <a:spLocks noChangeArrowheads="1"/>
              </p:cNvSpPr>
              <p:nvPr/>
            </p:nvSpPr>
            <p:spPr bwMode="auto">
              <a:xfrm>
                <a:off x="6867" y="3194"/>
                <a:ext cx="113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3" name="Freeform 273"/>
              <p:cNvSpPr>
                <a:spLocks/>
              </p:cNvSpPr>
              <p:nvPr/>
            </p:nvSpPr>
            <p:spPr bwMode="auto">
              <a:xfrm>
                <a:off x="4429" y="2514"/>
                <a:ext cx="1021" cy="850"/>
              </a:xfrm>
              <a:custGeom>
                <a:avLst/>
                <a:gdLst>
                  <a:gd name="T0" fmla="*/ 850 w 1021"/>
                  <a:gd name="T1" fmla="*/ 794 h 850"/>
                  <a:gd name="T2" fmla="*/ 680 w 1021"/>
                  <a:gd name="T3" fmla="*/ 794 h 850"/>
                  <a:gd name="T4" fmla="*/ 680 w 1021"/>
                  <a:gd name="T5" fmla="*/ 850 h 850"/>
                  <a:gd name="T6" fmla="*/ 340 w 1021"/>
                  <a:gd name="T7" fmla="*/ 850 h 850"/>
                  <a:gd name="T8" fmla="*/ 340 w 1021"/>
                  <a:gd name="T9" fmla="*/ 794 h 850"/>
                  <a:gd name="T10" fmla="*/ 227 w 1021"/>
                  <a:gd name="T11" fmla="*/ 794 h 850"/>
                  <a:gd name="T12" fmla="*/ 227 w 1021"/>
                  <a:gd name="T13" fmla="*/ 737 h 850"/>
                  <a:gd name="T14" fmla="*/ 170 w 1021"/>
                  <a:gd name="T15" fmla="*/ 737 h 850"/>
                  <a:gd name="T16" fmla="*/ 170 w 1021"/>
                  <a:gd name="T17" fmla="*/ 567 h 850"/>
                  <a:gd name="T18" fmla="*/ 113 w 1021"/>
                  <a:gd name="T19" fmla="*/ 567 h 850"/>
                  <a:gd name="T20" fmla="*/ 113 w 1021"/>
                  <a:gd name="T21" fmla="*/ 453 h 850"/>
                  <a:gd name="T22" fmla="*/ 57 w 1021"/>
                  <a:gd name="T23" fmla="*/ 453 h 850"/>
                  <a:gd name="T24" fmla="*/ 57 w 1021"/>
                  <a:gd name="T25" fmla="*/ 397 h 850"/>
                  <a:gd name="T26" fmla="*/ 0 w 1021"/>
                  <a:gd name="T27" fmla="*/ 397 h 850"/>
                  <a:gd name="T28" fmla="*/ 0 w 1021"/>
                  <a:gd name="T29" fmla="*/ 283 h 850"/>
                  <a:gd name="T30" fmla="*/ 113 w 1021"/>
                  <a:gd name="T31" fmla="*/ 283 h 850"/>
                  <a:gd name="T32" fmla="*/ 113 w 1021"/>
                  <a:gd name="T33" fmla="*/ 226 h 850"/>
                  <a:gd name="T34" fmla="*/ 227 w 1021"/>
                  <a:gd name="T35" fmla="*/ 226 h 850"/>
                  <a:gd name="T36" fmla="*/ 227 w 1021"/>
                  <a:gd name="T37" fmla="*/ 283 h 850"/>
                  <a:gd name="T38" fmla="*/ 340 w 1021"/>
                  <a:gd name="T39" fmla="*/ 283 h 850"/>
                  <a:gd name="T40" fmla="*/ 340 w 1021"/>
                  <a:gd name="T41" fmla="*/ 226 h 850"/>
                  <a:gd name="T42" fmla="*/ 454 w 1021"/>
                  <a:gd name="T43" fmla="*/ 226 h 850"/>
                  <a:gd name="T44" fmla="*/ 454 w 1021"/>
                  <a:gd name="T45" fmla="*/ 170 h 850"/>
                  <a:gd name="T46" fmla="*/ 624 w 1021"/>
                  <a:gd name="T47" fmla="*/ 170 h 850"/>
                  <a:gd name="T48" fmla="*/ 624 w 1021"/>
                  <a:gd name="T49" fmla="*/ 113 h 850"/>
                  <a:gd name="T50" fmla="*/ 680 w 1021"/>
                  <a:gd name="T51" fmla="*/ 113 h 850"/>
                  <a:gd name="T52" fmla="*/ 680 w 1021"/>
                  <a:gd name="T53" fmla="*/ 56 h 850"/>
                  <a:gd name="T54" fmla="*/ 794 w 1021"/>
                  <a:gd name="T55" fmla="*/ 56 h 850"/>
                  <a:gd name="T56" fmla="*/ 794 w 1021"/>
                  <a:gd name="T57" fmla="*/ 0 h 850"/>
                  <a:gd name="T58" fmla="*/ 850 w 1021"/>
                  <a:gd name="T59" fmla="*/ 0 h 850"/>
                  <a:gd name="T60" fmla="*/ 850 w 1021"/>
                  <a:gd name="T61" fmla="*/ 170 h 850"/>
                  <a:gd name="T62" fmla="*/ 907 w 1021"/>
                  <a:gd name="T63" fmla="*/ 170 h 850"/>
                  <a:gd name="T64" fmla="*/ 907 w 1021"/>
                  <a:gd name="T65" fmla="*/ 226 h 850"/>
                  <a:gd name="T66" fmla="*/ 964 w 1021"/>
                  <a:gd name="T67" fmla="*/ 226 h 850"/>
                  <a:gd name="T68" fmla="*/ 964 w 1021"/>
                  <a:gd name="T69" fmla="*/ 283 h 850"/>
                  <a:gd name="T70" fmla="*/ 1021 w 1021"/>
                  <a:gd name="T71" fmla="*/ 283 h 850"/>
                  <a:gd name="T72" fmla="*/ 1021 w 1021"/>
                  <a:gd name="T73" fmla="*/ 510 h 850"/>
                  <a:gd name="T74" fmla="*/ 964 w 1021"/>
                  <a:gd name="T75" fmla="*/ 510 h 850"/>
                  <a:gd name="T76" fmla="*/ 964 w 1021"/>
                  <a:gd name="T77" fmla="*/ 680 h 850"/>
                  <a:gd name="T78" fmla="*/ 907 w 1021"/>
                  <a:gd name="T79" fmla="*/ 680 h 850"/>
                  <a:gd name="T80" fmla="*/ 907 w 1021"/>
                  <a:gd name="T81" fmla="*/ 737 h 850"/>
                  <a:gd name="T82" fmla="*/ 850 w 1021"/>
                  <a:gd name="T83" fmla="*/ 737 h 850"/>
                  <a:gd name="T84" fmla="*/ 850 w 1021"/>
                  <a:gd name="T85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21" h="850">
                    <a:moveTo>
                      <a:pt x="850" y="794"/>
                    </a:moveTo>
                    <a:lnTo>
                      <a:pt x="680" y="794"/>
                    </a:lnTo>
                    <a:lnTo>
                      <a:pt x="680" y="850"/>
                    </a:lnTo>
                    <a:lnTo>
                      <a:pt x="340" y="850"/>
                    </a:lnTo>
                    <a:lnTo>
                      <a:pt x="340" y="794"/>
                    </a:lnTo>
                    <a:lnTo>
                      <a:pt x="227" y="794"/>
                    </a:lnTo>
                    <a:lnTo>
                      <a:pt x="227" y="737"/>
                    </a:lnTo>
                    <a:lnTo>
                      <a:pt x="170" y="737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453"/>
                    </a:lnTo>
                    <a:lnTo>
                      <a:pt x="57" y="453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83"/>
                    </a:lnTo>
                    <a:lnTo>
                      <a:pt x="113" y="283"/>
                    </a:lnTo>
                    <a:lnTo>
                      <a:pt x="113" y="226"/>
                    </a:lnTo>
                    <a:lnTo>
                      <a:pt x="227" y="226"/>
                    </a:lnTo>
                    <a:lnTo>
                      <a:pt x="227" y="283"/>
                    </a:lnTo>
                    <a:lnTo>
                      <a:pt x="340" y="283"/>
                    </a:lnTo>
                    <a:lnTo>
                      <a:pt x="340" y="226"/>
                    </a:lnTo>
                    <a:lnTo>
                      <a:pt x="454" y="226"/>
                    </a:lnTo>
                    <a:lnTo>
                      <a:pt x="454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680" y="113"/>
                    </a:lnTo>
                    <a:lnTo>
                      <a:pt x="680" y="56"/>
                    </a:lnTo>
                    <a:lnTo>
                      <a:pt x="794" y="56"/>
                    </a:lnTo>
                    <a:lnTo>
                      <a:pt x="794" y="0"/>
                    </a:lnTo>
                    <a:lnTo>
                      <a:pt x="850" y="0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226"/>
                    </a:lnTo>
                    <a:lnTo>
                      <a:pt x="964" y="226"/>
                    </a:lnTo>
                    <a:lnTo>
                      <a:pt x="964" y="283"/>
                    </a:lnTo>
                    <a:lnTo>
                      <a:pt x="1021" y="283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680"/>
                    </a:lnTo>
                    <a:lnTo>
                      <a:pt x="907" y="680"/>
                    </a:lnTo>
                    <a:lnTo>
                      <a:pt x="907" y="737"/>
                    </a:lnTo>
                    <a:lnTo>
                      <a:pt x="850" y="737"/>
                    </a:lnTo>
                    <a:lnTo>
                      <a:pt x="85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5450" y="1039"/>
                <a:ext cx="510" cy="284"/>
              </a:xfrm>
              <a:custGeom>
                <a:avLst/>
                <a:gdLst>
                  <a:gd name="T0" fmla="*/ 283 w 510"/>
                  <a:gd name="T1" fmla="*/ 0 h 284"/>
                  <a:gd name="T2" fmla="*/ 170 w 510"/>
                  <a:gd name="T3" fmla="*/ 0 h 284"/>
                  <a:gd name="T4" fmla="*/ 170 w 510"/>
                  <a:gd name="T5" fmla="*/ 114 h 284"/>
                  <a:gd name="T6" fmla="*/ 113 w 510"/>
                  <a:gd name="T7" fmla="*/ 114 h 284"/>
                  <a:gd name="T8" fmla="*/ 113 w 510"/>
                  <a:gd name="T9" fmla="*/ 227 h 284"/>
                  <a:gd name="T10" fmla="*/ 0 w 510"/>
                  <a:gd name="T11" fmla="*/ 227 h 284"/>
                  <a:gd name="T12" fmla="*/ 0 w 510"/>
                  <a:gd name="T13" fmla="*/ 284 h 284"/>
                  <a:gd name="T14" fmla="*/ 340 w 510"/>
                  <a:gd name="T15" fmla="*/ 284 h 284"/>
                  <a:gd name="T16" fmla="*/ 340 w 510"/>
                  <a:gd name="T17" fmla="*/ 227 h 284"/>
                  <a:gd name="T18" fmla="*/ 396 w 510"/>
                  <a:gd name="T19" fmla="*/ 227 h 284"/>
                  <a:gd name="T20" fmla="*/ 396 w 510"/>
                  <a:gd name="T21" fmla="*/ 171 h 284"/>
                  <a:gd name="T22" fmla="*/ 510 w 510"/>
                  <a:gd name="T23" fmla="*/ 171 h 284"/>
                  <a:gd name="T24" fmla="*/ 510 w 510"/>
                  <a:gd name="T25" fmla="*/ 57 h 284"/>
                  <a:gd name="T26" fmla="*/ 396 w 510"/>
                  <a:gd name="T27" fmla="*/ 57 h 284"/>
                  <a:gd name="T28" fmla="*/ 396 w 510"/>
                  <a:gd name="T29" fmla="*/ 0 h 284"/>
                  <a:gd name="T30" fmla="*/ 283 w 510"/>
                  <a:gd name="T3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10" h="284">
                    <a:moveTo>
                      <a:pt x="283" y="0"/>
                    </a:moveTo>
                    <a:lnTo>
                      <a:pt x="170" y="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6" y="227"/>
                    </a:lnTo>
                    <a:lnTo>
                      <a:pt x="396" y="171"/>
                    </a:lnTo>
                    <a:lnTo>
                      <a:pt x="510" y="171"/>
                    </a:lnTo>
                    <a:lnTo>
                      <a:pt x="510" y="57"/>
                    </a:lnTo>
                    <a:lnTo>
                      <a:pt x="396" y="57"/>
                    </a:lnTo>
                    <a:lnTo>
                      <a:pt x="396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6" name="Freeform 276"/>
              <p:cNvSpPr>
                <a:spLocks/>
              </p:cNvSpPr>
              <p:nvPr/>
            </p:nvSpPr>
            <p:spPr bwMode="auto">
              <a:xfrm>
                <a:off x="5109" y="1323"/>
                <a:ext cx="454" cy="454"/>
              </a:xfrm>
              <a:custGeom>
                <a:avLst/>
                <a:gdLst>
                  <a:gd name="T0" fmla="*/ 397 w 454"/>
                  <a:gd name="T1" fmla="*/ 0 h 454"/>
                  <a:gd name="T2" fmla="*/ 397 w 454"/>
                  <a:gd name="T3" fmla="*/ 57 h 454"/>
                  <a:gd name="T4" fmla="*/ 341 w 454"/>
                  <a:gd name="T5" fmla="*/ 57 h 454"/>
                  <a:gd name="T6" fmla="*/ 341 w 454"/>
                  <a:gd name="T7" fmla="*/ 170 h 454"/>
                  <a:gd name="T8" fmla="*/ 397 w 454"/>
                  <a:gd name="T9" fmla="*/ 170 h 454"/>
                  <a:gd name="T10" fmla="*/ 397 w 454"/>
                  <a:gd name="T11" fmla="*/ 283 h 454"/>
                  <a:gd name="T12" fmla="*/ 454 w 454"/>
                  <a:gd name="T13" fmla="*/ 283 h 454"/>
                  <a:gd name="T14" fmla="*/ 454 w 454"/>
                  <a:gd name="T15" fmla="*/ 397 h 454"/>
                  <a:gd name="T16" fmla="*/ 284 w 454"/>
                  <a:gd name="T17" fmla="*/ 397 h 454"/>
                  <a:gd name="T18" fmla="*/ 284 w 454"/>
                  <a:gd name="T19" fmla="*/ 454 h 454"/>
                  <a:gd name="T20" fmla="*/ 170 w 454"/>
                  <a:gd name="T21" fmla="*/ 454 h 454"/>
                  <a:gd name="T22" fmla="*/ 170 w 454"/>
                  <a:gd name="T23" fmla="*/ 397 h 454"/>
                  <a:gd name="T24" fmla="*/ 0 w 454"/>
                  <a:gd name="T25" fmla="*/ 397 h 454"/>
                  <a:gd name="T26" fmla="*/ 0 w 454"/>
                  <a:gd name="T27" fmla="*/ 113 h 454"/>
                  <a:gd name="T28" fmla="*/ 114 w 454"/>
                  <a:gd name="T29" fmla="*/ 113 h 454"/>
                  <a:gd name="T30" fmla="*/ 114 w 454"/>
                  <a:gd name="T31" fmla="*/ 57 h 454"/>
                  <a:gd name="T32" fmla="*/ 284 w 454"/>
                  <a:gd name="T33" fmla="*/ 57 h 454"/>
                  <a:gd name="T34" fmla="*/ 284 w 454"/>
                  <a:gd name="T35" fmla="*/ 0 h 454"/>
                  <a:gd name="T36" fmla="*/ 397 w 454"/>
                  <a:gd name="T3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454">
                    <a:moveTo>
                      <a:pt x="397" y="0"/>
                    </a:moveTo>
                    <a:lnTo>
                      <a:pt x="397" y="57"/>
                    </a:lnTo>
                    <a:lnTo>
                      <a:pt x="341" y="57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283"/>
                    </a:lnTo>
                    <a:lnTo>
                      <a:pt x="454" y="283"/>
                    </a:lnTo>
                    <a:lnTo>
                      <a:pt x="454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0" y="39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284" y="57"/>
                    </a:lnTo>
                    <a:lnTo>
                      <a:pt x="284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5960" y="1039"/>
                <a:ext cx="283" cy="284"/>
              </a:xfrm>
              <a:custGeom>
                <a:avLst/>
                <a:gdLst>
                  <a:gd name="T0" fmla="*/ 0 w 283"/>
                  <a:gd name="T1" fmla="*/ 57 h 284"/>
                  <a:gd name="T2" fmla="*/ 57 w 283"/>
                  <a:gd name="T3" fmla="*/ 57 h 284"/>
                  <a:gd name="T4" fmla="*/ 57 w 283"/>
                  <a:gd name="T5" fmla="*/ 0 h 284"/>
                  <a:gd name="T6" fmla="*/ 283 w 283"/>
                  <a:gd name="T7" fmla="*/ 0 h 284"/>
                  <a:gd name="T8" fmla="*/ 283 w 283"/>
                  <a:gd name="T9" fmla="*/ 171 h 284"/>
                  <a:gd name="T10" fmla="*/ 170 w 283"/>
                  <a:gd name="T11" fmla="*/ 171 h 284"/>
                  <a:gd name="T12" fmla="*/ 170 w 283"/>
                  <a:gd name="T13" fmla="*/ 284 h 284"/>
                  <a:gd name="T14" fmla="*/ 57 w 283"/>
                  <a:gd name="T15" fmla="*/ 284 h 284"/>
                  <a:gd name="T16" fmla="*/ 57 w 283"/>
                  <a:gd name="T17" fmla="*/ 171 h 284"/>
                  <a:gd name="T18" fmla="*/ 0 w 283"/>
                  <a:gd name="T19" fmla="*/ 171 h 284"/>
                  <a:gd name="T20" fmla="*/ 0 w 283"/>
                  <a:gd name="T21" fmla="*/ 57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83" h="284">
                    <a:moveTo>
                      <a:pt x="0" y="57"/>
                    </a:moveTo>
                    <a:lnTo>
                      <a:pt x="57" y="57"/>
                    </a:lnTo>
                    <a:lnTo>
                      <a:pt x="57" y="0"/>
                    </a:lnTo>
                    <a:lnTo>
                      <a:pt x="283" y="0"/>
                    </a:lnTo>
                    <a:lnTo>
                      <a:pt x="283" y="171"/>
                    </a:lnTo>
                    <a:lnTo>
                      <a:pt x="170" y="171"/>
                    </a:lnTo>
                    <a:lnTo>
                      <a:pt x="170" y="284"/>
                    </a:lnTo>
                    <a:lnTo>
                      <a:pt x="57" y="284"/>
                    </a:lnTo>
                    <a:lnTo>
                      <a:pt x="57" y="171"/>
                    </a:lnTo>
                    <a:lnTo>
                      <a:pt x="0" y="171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6187" y="926"/>
                <a:ext cx="397" cy="340"/>
              </a:xfrm>
              <a:custGeom>
                <a:avLst/>
                <a:gdLst>
                  <a:gd name="T0" fmla="*/ 0 w 397"/>
                  <a:gd name="T1" fmla="*/ 113 h 340"/>
                  <a:gd name="T2" fmla="*/ 0 w 397"/>
                  <a:gd name="T3" fmla="*/ 57 h 340"/>
                  <a:gd name="T4" fmla="*/ 56 w 397"/>
                  <a:gd name="T5" fmla="*/ 57 h 340"/>
                  <a:gd name="T6" fmla="*/ 56 w 397"/>
                  <a:gd name="T7" fmla="*/ 0 h 340"/>
                  <a:gd name="T8" fmla="*/ 113 w 397"/>
                  <a:gd name="T9" fmla="*/ 0 h 340"/>
                  <a:gd name="T10" fmla="*/ 113 w 397"/>
                  <a:gd name="T11" fmla="*/ 57 h 340"/>
                  <a:gd name="T12" fmla="*/ 170 w 397"/>
                  <a:gd name="T13" fmla="*/ 57 h 340"/>
                  <a:gd name="T14" fmla="*/ 170 w 397"/>
                  <a:gd name="T15" fmla="*/ 113 h 340"/>
                  <a:gd name="T16" fmla="*/ 397 w 397"/>
                  <a:gd name="T17" fmla="*/ 113 h 340"/>
                  <a:gd name="T18" fmla="*/ 397 w 397"/>
                  <a:gd name="T19" fmla="*/ 227 h 340"/>
                  <a:gd name="T20" fmla="*/ 340 w 397"/>
                  <a:gd name="T21" fmla="*/ 227 h 340"/>
                  <a:gd name="T22" fmla="*/ 340 w 397"/>
                  <a:gd name="T23" fmla="*/ 284 h 340"/>
                  <a:gd name="T24" fmla="*/ 283 w 397"/>
                  <a:gd name="T25" fmla="*/ 284 h 340"/>
                  <a:gd name="T26" fmla="*/ 283 w 397"/>
                  <a:gd name="T27" fmla="*/ 340 h 340"/>
                  <a:gd name="T28" fmla="*/ 170 w 397"/>
                  <a:gd name="T29" fmla="*/ 340 h 340"/>
                  <a:gd name="T30" fmla="*/ 170 w 397"/>
                  <a:gd name="T31" fmla="*/ 227 h 340"/>
                  <a:gd name="T32" fmla="*/ 56 w 397"/>
                  <a:gd name="T33" fmla="*/ 227 h 340"/>
                  <a:gd name="T34" fmla="*/ 56 w 397"/>
                  <a:gd name="T35" fmla="*/ 113 h 340"/>
                  <a:gd name="T36" fmla="*/ 0 w 397"/>
                  <a:gd name="T37" fmla="*/ 11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0" y="113"/>
                    </a:moveTo>
                    <a:lnTo>
                      <a:pt x="0" y="57"/>
                    </a:lnTo>
                    <a:lnTo>
                      <a:pt x="56" y="57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113"/>
                    </a:lnTo>
                    <a:lnTo>
                      <a:pt x="397" y="113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284"/>
                    </a:lnTo>
                    <a:lnTo>
                      <a:pt x="283" y="284"/>
                    </a:lnTo>
                    <a:lnTo>
                      <a:pt x="283" y="340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113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5223" y="643"/>
                <a:ext cx="453" cy="623"/>
              </a:xfrm>
              <a:custGeom>
                <a:avLst/>
                <a:gdLst>
                  <a:gd name="T0" fmla="*/ 113 w 453"/>
                  <a:gd name="T1" fmla="*/ 0 h 623"/>
                  <a:gd name="T2" fmla="*/ 113 w 453"/>
                  <a:gd name="T3" fmla="*/ 56 h 623"/>
                  <a:gd name="T4" fmla="*/ 56 w 453"/>
                  <a:gd name="T5" fmla="*/ 56 h 623"/>
                  <a:gd name="T6" fmla="*/ 56 w 453"/>
                  <a:gd name="T7" fmla="*/ 226 h 623"/>
                  <a:gd name="T8" fmla="*/ 0 w 453"/>
                  <a:gd name="T9" fmla="*/ 226 h 623"/>
                  <a:gd name="T10" fmla="*/ 0 w 453"/>
                  <a:gd name="T11" fmla="*/ 396 h 623"/>
                  <a:gd name="T12" fmla="*/ 56 w 453"/>
                  <a:gd name="T13" fmla="*/ 396 h 623"/>
                  <a:gd name="T14" fmla="*/ 56 w 453"/>
                  <a:gd name="T15" fmla="*/ 567 h 623"/>
                  <a:gd name="T16" fmla="*/ 113 w 453"/>
                  <a:gd name="T17" fmla="*/ 567 h 623"/>
                  <a:gd name="T18" fmla="*/ 113 w 453"/>
                  <a:gd name="T19" fmla="*/ 623 h 623"/>
                  <a:gd name="T20" fmla="*/ 340 w 453"/>
                  <a:gd name="T21" fmla="*/ 623 h 623"/>
                  <a:gd name="T22" fmla="*/ 340 w 453"/>
                  <a:gd name="T23" fmla="*/ 510 h 623"/>
                  <a:gd name="T24" fmla="*/ 397 w 453"/>
                  <a:gd name="T25" fmla="*/ 510 h 623"/>
                  <a:gd name="T26" fmla="*/ 397 w 453"/>
                  <a:gd name="T27" fmla="*/ 396 h 623"/>
                  <a:gd name="T28" fmla="*/ 453 w 453"/>
                  <a:gd name="T29" fmla="*/ 396 h 623"/>
                  <a:gd name="T30" fmla="*/ 453 w 453"/>
                  <a:gd name="T31" fmla="*/ 170 h 623"/>
                  <a:gd name="T32" fmla="*/ 397 w 453"/>
                  <a:gd name="T33" fmla="*/ 170 h 623"/>
                  <a:gd name="T34" fmla="*/ 397 w 453"/>
                  <a:gd name="T35" fmla="*/ 113 h 623"/>
                  <a:gd name="T36" fmla="*/ 283 w 453"/>
                  <a:gd name="T37" fmla="*/ 113 h 623"/>
                  <a:gd name="T38" fmla="*/ 283 w 453"/>
                  <a:gd name="T39" fmla="*/ 56 h 623"/>
                  <a:gd name="T40" fmla="*/ 227 w 453"/>
                  <a:gd name="T41" fmla="*/ 56 h 623"/>
                  <a:gd name="T42" fmla="*/ 227 w 453"/>
                  <a:gd name="T43" fmla="*/ 0 h 623"/>
                  <a:gd name="T44" fmla="*/ 113 w 453"/>
                  <a:gd name="T45" fmla="*/ 0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53" h="623">
                    <a:moveTo>
                      <a:pt x="113" y="0"/>
                    </a:moveTo>
                    <a:lnTo>
                      <a:pt x="113" y="56"/>
                    </a:lnTo>
                    <a:lnTo>
                      <a:pt x="56" y="56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396"/>
                    </a:lnTo>
                    <a:lnTo>
                      <a:pt x="56" y="396"/>
                    </a:lnTo>
                    <a:lnTo>
                      <a:pt x="56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340" y="623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396"/>
                    </a:lnTo>
                    <a:lnTo>
                      <a:pt x="453" y="396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883" y="813"/>
                <a:ext cx="567" cy="680"/>
              </a:xfrm>
              <a:custGeom>
                <a:avLst/>
                <a:gdLst>
                  <a:gd name="T0" fmla="*/ 56 w 567"/>
                  <a:gd name="T1" fmla="*/ 56 h 680"/>
                  <a:gd name="T2" fmla="*/ 0 w 567"/>
                  <a:gd name="T3" fmla="*/ 56 h 680"/>
                  <a:gd name="T4" fmla="*/ 0 w 567"/>
                  <a:gd name="T5" fmla="*/ 170 h 680"/>
                  <a:gd name="T6" fmla="*/ 56 w 567"/>
                  <a:gd name="T7" fmla="*/ 170 h 680"/>
                  <a:gd name="T8" fmla="*/ 56 w 567"/>
                  <a:gd name="T9" fmla="*/ 226 h 680"/>
                  <a:gd name="T10" fmla="*/ 113 w 567"/>
                  <a:gd name="T11" fmla="*/ 226 h 680"/>
                  <a:gd name="T12" fmla="*/ 113 w 567"/>
                  <a:gd name="T13" fmla="*/ 283 h 680"/>
                  <a:gd name="T14" fmla="*/ 56 w 567"/>
                  <a:gd name="T15" fmla="*/ 283 h 680"/>
                  <a:gd name="T16" fmla="*/ 56 w 567"/>
                  <a:gd name="T17" fmla="*/ 397 h 680"/>
                  <a:gd name="T18" fmla="*/ 113 w 567"/>
                  <a:gd name="T19" fmla="*/ 397 h 680"/>
                  <a:gd name="T20" fmla="*/ 113 w 567"/>
                  <a:gd name="T21" fmla="*/ 453 h 680"/>
                  <a:gd name="T22" fmla="*/ 226 w 567"/>
                  <a:gd name="T23" fmla="*/ 453 h 680"/>
                  <a:gd name="T24" fmla="*/ 226 w 567"/>
                  <a:gd name="T25" fmla="*/ 567 h 680"/>
                  <a:gd name="T26" fmla="*/ 170 w 567"/>
                  <a:gd name="T27" fmla="*/ 567 h 680"/>
                  <a:gd name="T28" fmla="*/ 170 w 567"/>
                  <a:gd name="T29" fmla="*/ 680 h 680"/>
                  <a:gd name="T30" fmla="*/ 226 w 567"/>
                  <a:gd name="T31" fmla="*/ 680 h 680"/>
                  <a:gd name="T32" fmla="*/ 226 w 567"/>
                  <a:gd name="T33" fmla="*/ 623 h 680"/>
                  <a:gd name="T34" fmla="*/ 340 w 567"/>
                  <a:gd name="T35" fmla="*/ 623 h 680"/>
                  <a:gd name="T36" fmla="*/ 340 w 567"/>
                  <a:gd name="T37" fmla="*/ 567 h 680"/>
                  <a:gd name="T38" fmla="*/ 510 w 567"/>
                  <a:gd name="T39" fmla="*/ 567 h 680"/>
                  <a:gd name="T40" fmla="*/ 510 w 567"/>
                  <a:gd name="T41" fmla="*/ 510 h 680"/>
                  <a:gd name="T42" fmla="*/ 567 w 567"/>
                  <a:gd name="T43" fmla="*/ 510 h 680"/>
                  <a:gd name="T44" fmla="*/ 567 w 567"/>
                  <a:gd name="T45" fmla="*/ 453 h 680"/>
                  <a:gd name="T46" fmla="*/ 453 w 567"/>
                  <a:gd name="T47" fmla="*/ 453 h 680"/>
                  <a:gd name="T48" fmla="*/ 453 w 567"/>
                  <a:gd name="T49" fmla="*/ 397 h 680"/>
                  <a:gd name="T50" fmla="*/ 396 w 567"/>
                  <a:gd name="T51" fmla="*/ 397 h 680"/>
                  <a:gd name="T52" fmla="*/ 396 w 567"/>
                  <a:gd name="T53" fmla="*/ 226 h 680"/>
                  <a:gd name="T54" fmla="*/ 340 w 567"/>
                  <a:gd name="T55" fmla="*/ 226 h 680"/>
                  <a:gd name="T56" fmla="*/ 340 w 567"/>
                  <a:gd name="T57" fmla="*/ 113 h 680"/>
                  <a:gd name="T58" fmla="*/ 283 w 567"/>
                  <a:gd name="T59" fmla="*/ 113 h 680"/>
                  <a:gd name="T60" fmla="*/ 283 w 567"/>
                  <a:gd name="T61" fmla="*/ 56 h 680"/>
                  <a:gd name="T62" fmla="*/ 113 w 567"/>
                  <a:gd name="T63" fmla="*/ 56 h 680"/>
                  <a:gd name="T64" fmla="*/ 113 w 567"/>
                  <a:gd name="T65" fmla="*/ 0 h 680"/>
                  <a:gd name="T66" fmla="*/ 56 w 567"/>
                  <a:gd name="T67" fmla="*/ 0 h 680"/>
                  <a:gd name="T68" fmla="*/ 56 w 567"/>
                  <a:gd name="T69" fmla="*/ 56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67" h="680">
                    <a:moveTo>
                      <a:pt x="56" y="56"/>
                    </a:moveTo>
                    <a:lnTo>
                      <a:pt x="0" y="5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6"/>
                    </a:lnTo>
                    <a:lnTo>
                      <a:pt x="113" y="226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453"/>
                    </a:lnTo>
                    <a:lnTo>
                      <a:pt x="226" y="453"/>
                    </a:ln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80"/>
                    </a:lnTo>
                    <a:lnTo>
                      <a:pt x="226" y="680"/>
                    </a:lnTo>
                    <a:lnTo>
                      <a:pt x="226" y="623"/>
                    </a:lnTo>
                    <a:lnTo>
                      <a:pt x="340" y="623"/>
                    </a:lnTo>
                    <a:lnTo>
                      <a:pt x="340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453"/>
                    </a:lnTo>
                    <a:lnTo>
                      <a:pt x="453" y="453"/>
                    </a:lnTo>
                    <a:lnTo>
                      <a:pt x="453" y="397"/>
                    </a:lnTo>
                    <a:lnTo>
                      <a:pt x="396" y="397"/>
                    </a:lnTo>
                    <a:lnTo>
                      <a:pt x="396" y="226"/>
                    </a:lnTo>
                    <a:lnTo>
                      <a:pt x="340" y="226"/>
                    </a:lnTo>
                    <a:lnTo>
                      <a:pt x="340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113" y="56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919" y="1720"/>
                <a:ext cx="1531" cy="1191"/>
              </a:xfrm>
              <a:custGeom>
                <a:avLst/>
                <a:gdLst>
                  <a:gd name="T0" fmla="*/ 1360 w 1531"/>
                  <a:gd name="T1" fmla="*/ 0 h 1191"/>
                  <a:gd name="T2" fmla="*/ 1360 w 1531"/>
                  <a:gd name="T3" fmla="*/ 57 h 1191"/>
                  <a:gd name="T4" fmla="*/ 1304 w 1531"/>
                  <a:gd name="T5" fmla="*/ 57 h 1191"/>
                  <a:gd name="T6" fmla="*/ 1304 w 1531"/>
                  <a:gd name="T7" fmla="*/ 113 h 1191"/>
                  <a:gd name="T8" fmla="*/ 1360 w 1531"/>
                  <a:gd name="T9" fmla="*/ 113 h 1191"/>
                  <a:gd name="T10" fmla="*/ 1360 w 1531"/>
                  <a:gd name="T11" fmla="*/ 283 h 1191"/>
                  <a:gd name="T12" fmla="*/ 1417 w 1531"/>
                  <a:gd name="T13" fmla="*/ 283 h 1191"/>
                  <a:gd name="T14" fmla="*/ 1417 w 1531"/>
                  <a:gd name="T15" fmla="*/ 340 h 1191"/>
                  <a:gd name="T16" fmla="*/ 1531 w 1531"/>
                  <a:gd name="T17" fmla="*/ 340 h 1191"/>
                  <a:gd name="T18" fmla="*/ 1531 w 1531"/>
                  <a:gd name="T19" fmla="*/ 397 h 1191"/>
                  <a:gd name="T20" fmla="*/ 1417 w 1531"/>
                  <a:gd name="T21" fmla="*/ 397 h 1191"/>
                  <a:gd name="T22" fmla="*/ 1417 w 1531"/>
                  <a:gd name="T23" fmla="*/ 510 h 1191"/>
                  <a:gd name="T24" fmla="*/ 1304 w 1531"/>
                  <a:gd name="T25" fmla="*/ 510 h 1191"/>
                  <a:gd name="T26" fmla="*/ 1304 w 1531"/>
                  <a:gd name="T27" fmla="*/ 567 h 1191"/>
                  <a:gd name="T28" fmla="*/ 1247 w 1531"/>
                  <a:gd name="T29" fmla="*/ 567 h 1191"/>
                  <a:gd name="T30" fmla="*/ 1247 w 1531"/>
                  <a:gd name="T31" fmla="*/ 737 h 1191"/>
                  <a:gd name="T32" fmla="*/ 1190 w 1531"/>
                  <a:gd name="T33" fmla="*/ 737 h 1191"/>
                  <a:gd name="T34" fmla="*/ 1190 w 1531"/>
                  <a:gd name="T35" fmla="*/ 907 h 1191"/>
                  <a:gd name="T36" fmla="*/ 1134 w 1531"/>
                  <a:gd name="T37" fmla="*/ 907 h 1191"/>
                  <a:gd name="T38" fmla="*/ 1134 w 1531"/>
                  <a:gd name="T39" fmla="*/ 964 h 1191"/>
                  <a:gd name="T40" fmla="*/ 964 w 1531"/>
                  <a:gd name="T41" fmla="*/ 964 h 1191"/>
                  <a:gd name="T42" fmla="*/ 964 w 1531"/>
                  <a:gd name="T43" fmla="*/ 1020 h 1191"/>
                  <a:gd name="T44" fmla="*/ 850 w 1531"/>
                  <a:gd name="T45" fmla="*/ 1020 h 1191"/>
                  <a:gd name="T46" fmla="*/ 850 w 1531"/>
                  <a:gd name="T47" fmla="*/ 1077 h 1191"/>
                  <a:gd name="T48" fmla="*/ 737 w 1531"/>
                  <a:gd name="T49" fmla="*/ 1077 h 1191"/>
                  <a:gd name="T50" fmla="*/ 737 w 1531"/>
                  <a:gd name="T51" fmla="*/ 1020 h 1191"/>
                  <a:gd name="T52" fmla="*/ 623 w 1531"/>
                  <a:gd name="T53" fmla="*/ 1020 h 1191"/>
                  <a:gd name="T54" fmla="*/ 623 w 1531"/>
                  <a:gd name="T55" fmla="*/ 1077 h 1191"/>
                  <a:gd name="T56" fmla="*/ 510 w 1531"/>
                  <a:gd name="T57" fmla="*/ 1077 h 1191"/>
                  <a:gd name="T58" fmla="*/ 510 w 1531"/>
                  <a:gd name="T59" fmla="*/ 1191 h 1191"/>
                  <a:gd name="T60" fmla="*/ 453 w 1531"/>
                  <a:gd name="T61" fmla="*/ 1191 h 1191"/>
                  <a:gd name="T62" fmla="*/ 453 w 1531"/>
                  <a:gd name="T63" fmla="*/ 1134 h 1191"/>
                  <a:gd name="T64" fmla="*/ 113 w 1531"/>
                  <a:gd name="T65" fmla="*/ 1134 h 1191"/>
                  <a:gd name="T66" fmla="*/ 113 w 1531"/>
                  <a:gd name="T67" fmla="*/ 1191 h 1191"/>
                  <a:gd name="T68" fmla="*/ 0 w 1531"/>
                  <a:gd name="T69" fmla="*/ 1191 h 1191"/>
                  <a:gd name="T70" fmla="*/ 0 w 1531"/>
                  <a:gd name="T71" fmla="*/ 1020 h 1191"/>
                  <a:gd name="T72" fmla="*/ 56 w 1531"/>
                  <a:gd name="T73" fmla="*/ 1020 h 1191"/>
                  <a:gd name="T74" fmla="*/ 56 w 1531"/>
                  <a:gd name="T75" fmla="*/ 850 h 1191"/>
                  <a:gd name="T76" fmla="*/ 113 w 1531"/>
                  <a:gd name="T77" fmla="*/ 850 h 1191"/>
                  <a:gd name="T78" fmla="*/ 113 w 1531"/>
                  <a:gd name="T79" fmla="*/ 794 h 1191"/>
                  <a:gd name="T80" fmla="*/ 170 w 1531"/>
                  <a:gd name="T81" fmla="*/ 794 h 1191"/>
                  <a:gd name="T82" fmla="*/ 170 w 1531"/>
                  <a:gd name="T83" fmla="*/ 737 h 1191"/>
                  <a:gd name="T84" fmla="*/ 226 w 1531"/>
                  <a:gd name="T85" fmla="*/ 737 h 1191"/>
                  <a:gd name="T86" fmla="*/ 226 w 1531"/>
                  <a:gd name="T87" fmla="*/ 567 h 1191"/>
                  <a:gd name="T88" fmla="*/ 340 w 1531"/>
                  <a:gd name="T89" fmla="*/ 567 h 1191"/>
                  <a:gd name="T90" fmla="*/ 340 w 1531"/>
                  <a:gd name="T91" fmla="*/ 510 h 1191"/>
                  <a:gd name="T92" fmla="*/ 453 w 1531"/>
                  <a:gd name="T93" fmla="*/ 510 h 1191"/>
                  <a:gd name="T94" fmla="*/ 453 w 1531"/>
                  <a:gd name="T95" fmla="*/ 453 h 1191"/>
                  <a:gd name="T96" fmla="*/ 510 w 1531"/>
                  <a:gd name="T97" fmla="*/ 453 h 1191"/>
                  <a:gd name="T98" fmla="*/ 510 w 1531"/>
                  <a:gd name="T99" fmla="*/ 397 h 1191"/>
                  <a:gd name="T100" fmla="*/ 737 w 1531"/>
                  <a:gd name="T101" fmla="*/ 397 h 1191"/>
                  <a:gd name="T102" fmla="*/ 737 w 1531"/>
                  <a:gd name="T103" fmla="*/ 227 h 1191"/>
                  <a:gd name="T104" fmla="*/ 850 w 1531"/>
                  <a:gd name="T105" fmla="*/ 227 h 1191"/>
                  <a:gd name="T106" fmla="*/ 850 w 1531"/>
                  <a:gd name="T107" fmla="*/ 170 h 1191"/>
                  <a:gd name="T108" fmla="*/ 907 w 1531"/>
                  <a:gd name="T109" fmla="*/ 170 h 1191"/>
                  <a:gd name="T110" fmla="*/ 907 w 1531"/>
                  <a:gd name="T111" fmla="*/ 227 h 1191"/>
                  <a:gd name="T112" fmla="*/ 1020 w 1531"/>
                  <a:gd name="T113" fmla="*/ 227 h 1191"/>
                  <a:gd name="T114" fmla="*/ 1020 w 1531"/>
                  <a:gd name="T115" fmla="*/ 113 h 1191"/>
                  <a:gd name="T116" fmla="*/ 1077 w 1531"/>
                  <a:gd name="T117" fmla="*/ 113 h 1191"/>
                  <a:gd name="T118" fmla="*/ 1077 w 1531"/>
                  <a:gd name="T119" fmla="*/ 57 h 1191"/>
                  <a:gd name="T120" fmla="*/ 1190 w 1531"/>
                  <a:gd name="T121" fmla="*/ 57 h 1191"/>
                  <a:gd name="T122" fmla="*/ 1190 w 1531"/>
                  <a:gd name="T123" fmla="*/ 0 h 1191"/>
                  <a:gd name="T124" fmla="*/ 1360 w 1531"/>
                  <a:gd name="T125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531" h="1191">
                    <a:moveTo>
                      <a:pt x="1360" y="0"/>
                    </a:moveTo>
                    <a:lnTo>
                      <a:pt x="1360" y="57"/>
                    </a:lnTo>
                    <a:lnTo>
                      <a:pt x="1304" y="57"/>
                    </a:lnTo>
                    <a:lnTo>
                      <a:pt x="1304" y="113"/>
                    </a:lnTo>
                    <a:lnTo>
                      <a:pt x="1360" y="113"/>
                    </a:lnTo>
                    <a:lnTo>
                      <a:pt x="1360" y="283"/>
                    </a:lnTo>
                    <a:lnTo>
                      <a:pt x="1417" y="283"/>
                    </a:lnTo>
                    <a:lnTo>
                      <a:pt x="1417" y="340"/>
                    </a:lnTo>
                    <a:lnTo>
                      <a:pt x="1531" y="340"/>
                    </a:lnTo>
                    <a:lnTo>
                      <a:pt x="1531" y="397"/>
                    </a:lnTo>
                    <a:lnTo>
                      <a:pt x="1417" y="397"/>
                    </a:lnTo>
                    <a:lnTo>
                      <a:pt x="1417" y="510"/>
                    </a:lnTo>
                    <a:lnTo>
                      <a:pt x="1304" y="510"/>
                    </a:lnTo>
                    <a:lnTo>
                      <a:pt x="1304" y="567"/>
                    </a:lnTo>
                    <a:lnTo>
                      <a:pt x="1247" y="567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907"/>
                    </a:lnTo>
                    <a:lnTo>
                      <a:pt x="1134" y="907"/>
                    </a:lnTo>
                    <a:lnTo>
                      <a:pt x="1134" y="964"/>
                    </a:lnTo>
                    <a:lnTo>
                      <a:pt x="964" y="964"/>
                    </a:lnTo>
                    <a:lnTo>
                      <a:pt x="964" y="1020"/>
                    </a:lnTo>
                    <a:lnTo>
                      <a:pt x="850" y="1020"/>
                    </a:lnTo>
                    <a:lnTo>
                      <a:pt x="850" y="1077"/>
                    </a:lnTo>
                    <a:lnTo>
                      <a:pt x="737" y="1077"/>
                    </a:lnTo>
                    <a:lnTo>
                      <a:pt x="737" y="1020"/>
                    </a:lnTo>
                    <a:lnTo>
                      <a:pt x="623" y="1020"/>
                    </a:lnTo>
                    <a:lnTo>
                      <a:pt x="623" y="1077"/>
                    </a:lnTo>
                    <a:lnTo>
                      <a:pt x="510" y="1077"/>
                    </a:lnTo>
                    <a:lnTo>
                      <a:pt x="510" y="1191"/>
                    </a:lnTo>
                    <a:lnTo>
                      <a:pt x="453" y="1191"/>
                    </a:lnTo>
                    <a:lnTo>
                      <a:pt x="453" y="1134"/>
                    </a:lnTo>
                    <a:lnTo>
                      <a:pt x="113" y="1134"/>
                    </a:lnTo>
                    <a:lnTo>
                      <a:pt x="113" y="1191"/>
                    </a:lnTo>
                    <a:lnTo>
                      <a:pt x="0" y="1191"/>
                    </a:lnTo>
                    <a:lnTo>
                      <a:pt x="0" y="1020"/>
                    </a:lnTo>
                    <a:lnTo>
                      <a:pt x="56" y="1020"/>
                    </a:lnTo>
                    <a:lnTo>
                      <a:pt x="56" y="850"/>
                    </a:lnTo>
                    <a:lnTo>
                      <a:pt x="113" y="850"/>
                    </a:lnTo>
                    <a:lnTo>
                      <a:pt x="113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226" y="737"/>
                    </a:lnTo>
                    <a:lnTo>
                      <a:pt x="226" y="567"/>
                    </a:lnTo>
                    <a:lnTo>
                      <a:pt x="340" y="567"/>
                    </a:lnTo>
                    <a:lnTo>
                      <a:pt x="340" y="510"/>
                    </a:lnTo>
                    <a:lnTo>
                      <a:pt x="453" y="510"/>
                    </a:lnTo>
                    <a:lnTo>
                      <a:pt x="453" y="453"/>
                    </a:lnTo>
                    <a:lnTo>
                      <a:pt x="510" y="453"/>
                    </a:lnTo>
                    <a:lnTo>
                      <a:pt x="510" y="397"/>
                    </a:lnTo>
                    <a:lnTo>
                      <a:pt x="737" y="397"/>
                    </a:lnTo>
                    <a:lnTo>
                      <a:pt x="737" y="227"/>
                    </a:lnTo>
                    <a:lnTo>
                      <a:pt x="850" y="227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227"/>
                    </a:lnTo>
                    <a:lnTo>
                      <a:pt x="1020" y="227"/>
                    </a:lnTo>
                    <a:lnTo>
                      <a:pt x="1020" y="113"/>
                    </a:lnTo>
                    <a:lnTo>
                      <a:pt x="1077" y="113"/>
                    </a:lnTo>
                    <a:lnTo>
                      <a:pt x="1077" y="57"/>
                    </a:lnTo>
                    <a:lnTo>
                      <a:pt x="1190" y="57"/>
                    </a:lnTo>
                    <a:lnTo>
                      <a:pt x="1190" y="0"/>
                    </a:lnTo>
                    <a:lnTo>
                      <a:pt x="136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5279" y="2457"/>
                <a:ext cx="908" cy="851"/>
              </a:xfrm>
              <a:custGeom>
                <a:avLst/>
                <a:gdLst>
                  <a:gd name="T0" fmla="*/ 908 w 908"/>
                  <a:gd name="T1" fmla="*/ 57 h 851"/>
                  <a:gd name="T2" fmla="*/ 794 w 908"/>
                  <a:gd name="T3" fmla="*/ 57 h 851"/>
                  <a:gd name="T4" fmla="*/ 794 w 908"/>
                  <a:gd name="T5" fmla="*/ 113 h 851"/>
                  <a:gd name="T6" fmla="*/ 738 w 908"/>
                  <a:gd name="T7" fmla="*/ 113 h 851"/>
                  <a:gd name="T8" fmla="*/ 738 w 908"/>
                  <a:gd name="T9" fmla="*/ 57 h 851"/>
                  <a:gd name="T10" fmla="*/ 567 w 908"/>
                  <a:gd name="T11" fmla="*/ 57 h 851"/>
                  <a:gd name="T12" fmla="*/ 567 w 908"/>
                  <a:gd name="T13" fmla="*/ 0 h 851"/>
                  <a:gd name="T14" fmla="*/ 341 w 908"/>
                  <a:gd name="T15" fmla="*/ 0 h 851"/>
                  <a:gd name="T16" fmla="*/ 341 w 908"/>
                  <a:gd name="T17" fmla="*/ 57 h 851"/>
                  <a:gd name="T18" fmla="*/ 284 w 908"/>
                  <a:gd name="T19" fmla="*/ 57 h 851"/>
                  <a:gd name="T20" fmla="*/ 284 w 908"/>
                  <a:gd name="T21" fmla="*/ 113 h 851"/>
                  <a:gd name="T22" fmla="*/ 0 w 908"/>
                  <a:gd name="T23" fmla="*/ 113 h 851"/>
                  <a:gd name="T24" fmla="*/ 0 w 908"/>
                  <a:gd name="T25" fmla="*/ 227 h 851"/>
                  <a:gd name="T26" fmla="*/ 57 w 908"/>
                  <a:gd name="T27" fmla="*/ 227 h 851"/>
                  <a:gd name="T28" fmla="*/ 57 w 908"/>
                  <a:gd name="T29" fmla="*/ 283 h 851"/>
                  <a:gd name="T30" fmla="*/ 114 w 908"/>
                  <a:gd name="T31" fmla="*/ 283 h 851"/>
                  <a:gd name="T32" fmla="*/ 114 w 908"/>
                  <a:gd name="T33" fmla="*/ 340 h 851"/>
                  <a:gd name="T34" fmla="*/ 171 w 908"/>
                  <a:gd name="T35" fmla="*/ 340 h 851"/>
                  <a:gd name="T36" fmla="*/ 171 w 908"/>
                  <a:gd name="T37" fmla="*/ 567 h 851"/>
                  <a:gd name="T38" fmla="*/ 114 w 908"/>
                  <a:gd name="T39" fmla="*/ 567 h 851"/>
                  <a:gd name="T40" fmla="*/ 114 w 908"/>
                  <a:gd name="T41" fmla="*/ 737 h 851"/>
                  <a:gd name="T42" fmla="*/ 57 w 908"/>
                  <a:gd name="T43" fmla="*/ 737 h 851"/>
                  <a:gd name="T44" fmla="*/ 57 w 908"/>
                  <a:gd name="T45" fmla="*/ 794 h 851"/>
                  <a:gd name="T46" fmla="*/ 0 w 908"/>
                  <a:gd name="T47" fmla="*/ 794 h 851"/>
                  <a:gd name="T48" fmla="*/ 0 w 908"/>
                  <a:gd name="T49" fmla="*/ 851 h 851"/>
                  <a:gd name="T50" fmla="*/ 171 w 908"/>
                  <a:gd name="T51" fmla="*/ 851 h 851"/>
                  <a:gd name="T52" fmla="*/ 171 w 908"/>
                  <a:gd name="T53" fmla="*/ 794 h 851"/>
                  <a:gd name="T54" fmla="*/ 284 w 908"/>
                  <a:gd name="T55" fmla="*/ 794 h 851"/>
                  <a:gd name="T56" fmla="*/ 284 w 908"/>
                  <a:gd name="T57" fmla="*/ 510 h 851"/>
                  <a:gd name="T58" fmla="*/ 341 w 908"/>
                  <a:gd name="T59" fmla="*/ 510 h 851"/>
                  <a:gd name="T60" fmla="*/ 341 w 908"/>
                  <a:gd name="T61" fmla="*/ 454 h 851"/>
                  <a:gd name="T62" fmla="*/ 511 w 908"/>
                  <a:gd name="T63" fmla="*/ 454 h 851"/>
                  <a:gd name="T64" fmla="*/ 511 w 908"/>
                  <a:gd name="T65" fmla="*/ 397 h 851"/>
                  <a:gd name="T66" fmla="*/ 681 w 908"/>
                  <a:gd name="T67" fmla="*/ 397 h 851"/>
                  <a:gd name="T68" fmla="*/ 681 w 908"/>
                  <a:gd name="T69" fmla="*/ 340 h 851"/>
                  <a:gd name="T70" fmla="*/ 738 w 908"/>
                  <a:gd name="T71" fmla="*/ 340 h 851"/>
                  <a:gd name="T72" fmla="*/ 738 w 908"/>
                  <a:gd name="T73" fmla="*/ 283 h 851"/>
                  <a:gd name="T74" fmla="*/ 851 w 908"/>
                  <a:gd name="T75" fmla="*/ 283 h 851"/>
                  <a:gd name="T76" fmla="*/ 851 w 908"/>
                  <a:gd name="T77" fmla="*/ 227 h 851"/>
                  <a:gd name="T78" fmla="*/ 908 w 908"/>
                  <a:gd name="T79" fmla="*/ 227 h 851"/>
                  <a:gd name="T80" fmla="*/ 908 w 908"/>
                  <a:gd name="T81" fmla="*/ 57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908" h="851">
                    <a:moveTo>
                      <a:pt x="908" y="57"/>
                    </a:moveTo>
                    <a:lnTo>
                      <a:pt x="794" y="57"/>
                    </a:lnTo>
                    <a:lnTo>
                      <a:pt x="794" y="113"/>
                    </a:lnTo>
                    <a:lnTo>
                      <a:pt x="738" y="113"/>
                    </a:lnTo>
                    <a:lnTo>
                      <a:pt x="738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341" y="0"/>
                    </a:lnTo>
                    <a:lnTo>
                      <a:pt x="341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3"/>
                    </a:lnTo>
                    <a:lnTo>
                      <a:pt x="114" y="283"/>
                    </a:lnTo>
                    <a:lnTo>
                      <a:pt x="114" y="340"/>
                    </a:lnTo>
                    <a:lnTo>
                      <a:pt x="171" y="340"/>
                    </a:lnTo>
                    <a:lnTo>
                      <a:pt x="171" y="567"/>
                    </a:lnTo>
                    <a:lnTo>
                      <a:pt x="114" y="567"/>
                    </a:lnTo>
                    <a:lnTo>
                      <a:pt x="114" y="737"/>
                    </a:lnTo>
                    <a:lnTo>
                      <a:pt x="57" y="737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851"/>
                    </a:lnTo>
                    <a:lnTo>
                      <a:pt x="171" y="851"/>
                    </a:lnTo>
                    <a:lnTo>
                      <a:pt x="171" y="794"/>
                    </a:lnTo>
                    <a:lnTo>
                      <a:pt x="284" y="794"/>
                    </a:lnTo>
                    <a:lnTo>
                      <a:pt x="284" y="510"/>
                    </a:lnTo>
                    <a:lnTo>
                      <a:pt x="341" y="510"/>
                    </a:lnTo>
                    <a:lnTo>
                      <a:pt x="341" y="454"/>
                    </a:lnTo>
                    <a:lnTo>
                      <a:pt x="511" y="454"/>
                    </a:lnTo>
                    <a:lnTo>
                      <a:pt x="511" y="397"/>
                    </a:lnTo>
                    <a:lnTo>
                      <a:pt x="681" y="397"/>
                    </a:lnTo>
                    <a:lnTo>
                      <a:pt x="681" y="340"/>
                    </a:lnTo>
                    <a:lnTo>
                      <a:pt x="738" y="340"/>
                    </a:lnTo>
                    <a:lnTo>
                      <a:pt x="738" y="283"/>
                    </a:lnTo>
                    <a:lnTo>
                      <a:pt x="851" y="283"/>
                    </a:lnTo>
                    <a:lnTo>
                      <a:pt x="851" y="227"/>
                    </a:lnTo>
                    <a:lnTo>
                      <a:pt x="908" y="227"/>
                    </a:lnTo>
                    <a:lnTo>
                      <a:pt x="908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3" name="Freeform 283"/>
              <p:cNvSpPr>
                <a:spLocks/>
              </p:cNvSpPr>
              <p:nvPr/>
            </p:nvSpPr>
            <p:spPr bwMode="auto">
              <a:xfrm>
                <a:off x="5109" y="2003"/>
                <a:ext cx="624" cy="567"/>
              </a:xfrm>
              <a:custGeom>
                <a:avLst/>
                <a:gdLst>
                  <a:gd name="T0" fmla="*/ 624 w 624"/>
                  <a:gd name="T1" fmla="*/ 57 h 567"/>
                  <a:gd name="T2" fmla="*/ 624 w 624"/>
                  <a:gd name="T3" fmla="*/ 284 h 567"/>
                  <a:gd name="T4" fmla="*/ 567 w 624"/>
                  <a:gd name="T5" fmla="*/ 284 h 567"/>
                  <a:gd name="T6" fmla="*/ 567 w 624"/>
                  <a:gd name="T7" fmla="*/ 454 h 567"/>
                  <a:gd name="T8" fmla="*/ 511 w 624"/>
                  <a:gd name="T9" fmla="*/ 454 h 567"/>
                  <a:gd name="T10" fmla="*/ 511 w 624"/>
                  <a:gd name="T11" fmla="*/ 511 h 567"/>
                  <a:gd name="T12" fmla="*/ 454 w 624"/>
                  <a:gd name="T13" fmla="*/ 511 h 567"/>
                  <a:gd name="T14" fmla="*/ 454 w 624"/>
                  <a:gd name="T15" fmla="*/ 567 h 567"/>
                  <a:gd name="T16" fmla="*/ 170 w 624"/>
                  <a:gd name="T17" fmla="*/ 567 h 567"/>
                  <a:gd name="T18" fmla="*/ 170 w 624"/>
                  <a:gd name="T19" fmla="*/ 511 h 567"/>
                  <a:gd name="T20" fmla="*/ 114 w 624"/>
                  <a:gd name="T21" fmla="*/ 511 h 567"/>
                  <a:gd name="T22" fmla="*/ 114 w 624"/>
                  <a:gd name="T23" fmla="*/ 567 h 567"/>
                  <a:gd name="T24" fmla="*/ 0 w 624"/>
                  <a:gd name="T25" fmla="*/ 567 h 567"/>
                  <a:gd name="T26" fmla="*/ 0 w 624"/>
                  <a:gd name="T27" fmla="*/ 454 h 567"/>
                  <a:gd name="T28" fmla="*/ 57 w 624"/>
                  <a:gd name="T29" fmla="*/ 454 h 567"/>
                  <a:gd name="T30" fmla="*/ 57 w 624"/>
                  <a:gd name="T31" fmla="*/ 284 h 567"/>
                  <a:gd name="T32" fmla="*/ 114 w 624"/>
                  <a:gd name="T33" fmla="*/ 284 h 567"/>
                  <a:gd name="T34" fmla="*/ 114 w 624"/>
                  <a:gd name="T35" fmla="*/ 227 h 567"/>
                  <a:gd name="T36" fmla="*/ 227 w 624"/>
                  <a:gd name="T37" fmla="*/ 227 h 567"/>
                  <a:gd name="T38" fmla="*/ 227 w 624"/>
                  <a:gd name="T39" fmla="*/ 114 h 567"/>
                  <a:gd name="T40" fmla="*/ 454 w 624"/>
                  <a:gd name="T41" fmla="*/ 114 h 567"/>
                  <a:gd name="T42" fmla="*/ 454 w 624"/>
                  <a:gd name="T43" fmla="*/ 57 h 567"/>
                  <a:gd name="T44" fmla="*/ 511 w 624"/>
                  <a:gd name="T45" fmla="*/ 57 h 567"/>
                  <a:gd name="T46" fmla="*/ 511 w 624"/>
                  <a:gd name="T47" fmla="*/ 0 h 567"/>
                  <a:gd name="T48" fmla="*/ 567 w 624"/>
                  <a:gd name="T49" fmla="*/ 0 h 567"/>
                  <a:gd name="T50" fmla="*/ 567 w 624"/>
                  <a:gd name="T51" fmla="*/ 57 h 567"/>
                  <a:gd name="T52" fmla="*/ 624 w 624"/>
                  <a:gd name="T5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24" h="567">
                    <a:moveTo>
                      <a:pt x="624" y="57"/>
                    </a:moveTo>
                    <a:lnTo>
                      <a:pt x="624" y="284"/>
                    </a:lnTo>
                    <a:lnTo>
                      <a:pt x="567" y="284"/>
                    </a:lnTo>
                    <a:lnTo>
                      <a:pt x="567" y="454"/>
                    </a:lnTo>
                    <a:lnTo>
                      <a:pt x="511" y="454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170" y="567"/>
                    </a:lnTo>
                    <a:lnTo>
                      <a:pt x="170" y="511"/>
                    </a:lnTo>
                    <a:lnTo>
                      <a:pt x="114" y="511"/>
                    </a:lnTo>
                    <a:lnTo>
                      <a:pt x="114" y="567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57" y="454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11" y="57"/>
                    </a:lnTo>
                    <a:lnTo>
                      <a:pt x="511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62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4" name="Freeform 284"/>
              <p:cNvSpPr>
                <a:spLocks/>
              </p:cNvSpPr>
              <p:nvPr/>
            </p:nvSpPr>
            <p:spPr bwMode="auto">
              <a:xfrm>
                <a:off x="3692" y="1493"/>
                <a:ext cx="1417" cy="851"/>
              </a:xfrm>
              <a:custGeom>
                <a:avLst/>
                <a:gdLst>
                  <a:gd name="T0" fmla="*/ 1417 w 1417"/>
                  <a:gd name="T1" fmla="*/ 0 h 851"/>
                  <a:gd name="T2" fmla="*/ 964 w 1417"/>
                  <a:gd name="T3" fmla="*/ 0 h 851"/>
                  <a:gd name="T4" fmla="*/ 964 w 1417"/>
                  <a:gd name="T5" fmla="*/ 113 h 851"/>
                  <a:gd name="T6" fmla="*/ 907 w 1417"/>
                  <a:gd name="T7" fmla="*/ 113 h 851"/>
                  <a:gd name="T8" fmla="*/ 907 w 1417"/>
                  <a:gd name="T9" fmla="*/ 170 h 851"/>
                  <a:gd name="T10" fmla="*/ 510 w 1417"/>
                  <a:gd name="T11" fmla="*/ 170 h 851"/>
                  <a:gd name="T12" fmla="*/ 510 w 1417"/>
                  <a:gd name="T13" fmla="*/ 113 h 851"/>
                  <a:gd name="T14" fmla="*/ 340 w 1417"/>
                  <a:gd name="T15" fmla="*/ 113 h 851"/>
                  <a:gd name="T16" fmla="*/ 340 w 1417"/>
                  <a:gd name="T17" fmla="*/ 170 h 851"/>
                  <a:gd name="T18" fmla="*/ 0 w 1417"/>
                  <a:gd name="T19" fmla="*/ 170 h 851"/>
                  <a:gd name="T20" fmla="*/ 0 w 1417"/>
                  <a:gd name="T21" fmla="*/ 340 h 851"/>
                  <a:gd name="T22" fmla="*/ 56 w 1417"/>
                  <a:gd name="T23" fmla="*/ 340 h 851"/>
                  <a:gd name="T24" fmla="*/ 56 w 1417"/>
                  <a:gd name="T25" fmla="*/ 510 h 851"/>
                  <a:gd name="T26" fmla="*/ 0 w 1417"/>
                  <a:gd name="T27" fmla="*/ 510 h 851"/>
                  <a:gd name="T28" fmla="*/ 0 w 1417"/>
                  <a:gd name="T29" fmla="*/ 680 h 851"/>
                  <a:gd name="T30" fmla="*/ 56 w 1417"/>
                  <a:gd name="T31" fmla="*/ 680 h 851"/>
                  <a:gd name="T32" fmla="*/ 56 w 1417"/>
                  <a:gd name="T33" fmla="*/ 794 h 851"/>
                  <a:gd name="T34" fmla="*/ 113 w 1417"/>
                  <a:gd name="T35" fmla="*/ 794 h 851"/>
                  <a:gd name="T36" fmla="*/ 113 w 1417"/>
                  <a:gd name="T37" fmla="*/ 851 h 851"/>
                  <a:gd name="T38" fmla="*/ 453 w 1417"/>
                  <a:gd name="T39" fmla="*/ 851 h 851"/>
                  <a:gd name="T40" fmla="*/ 453 w 1417"/>
                  <a:gd name="T41" fmla="*/ 794 h 851"/>
                  <a:gd name="T42" fmla="*/ 567 w 1417"/>
                  <a:gd name="T43" fmla="*/ 794 h 851"/>
                  <a:gd name="T44" fmla="*/ 567 w 1417"/>
                  <a:gd name="T45" fmla="*/ 737 h 851"/>
                  <a:gd name="T46" fmla="*/ 680 w 1417"/>
                  <a:gd name="T47" fmla="*/ 737 h 851"/>
                  <a:gd name="T48" fmla="*/ 680 w 1417"/>
                  <a:gd name="T49" fmla="*/ 680 h 851"/>
                  <a:gd name="T50" fmla="*/ 737 w 1417"/>
                  <a:gd name="T51" fmla="*/ 680 h 851"/>
                  <a:gd name="T52" fmla="*/ 737 w 1417"/>
                  <a:gd name="T53" fmla="*/ 624 h 851"/>
                  <a:gd name="T54" fmla="*/ 964 w 1417"/>
                  <a:gd name="T55" fmla="*/ 624 h 851"/>
                  <a:gd name="T56" fmla="*/ 964 w 1417"/>
                  <a:gd name="T57" fmla="*/ 454 h 851"/>
                  <a:gd name="T58" fmla="*/ 1077 w 1417"/>
                  <a:gd name="T59" fmla="*/ 454 h 851"/>
                  <a:gd name="T60" fmla="*/ 1077 w 1417"/>
                  <a:gd name="T61" fmla="*/ 397 h 851"/>
                  <a:gd name="T62" fmla="*/ 1134 w 1417"/>
                  <a:gd name="T63" fmla="*/ 397 h 851"/>
                  <a:gd name="T64" fmla="*/ 1134 w 1417"/>
                  <a:gd name="T65" fmla="*/ 454 h 851"/>
                  <a:gd name="T66" fmla="*/ 1247 w 1417"/>
                  <a:gd name="T67" fmla="*/ 454 h 851"/>
                  <a:gd name="T68" fmla="*/ 1247 w 1417"/>
                  <a:gd name="T69" fmla="*/ 340 h 851"/>
                  <a:gd name="T70" fmla="*/ 1304 w 1417"/>
                  <a:gd name="T71" fmla="*/ 340 h 851"/>
                  <a:gd name="T72" fmla="*/ 1304 w 1417"/>
                  <a:gd name="T73" fmla="*/ 284 h 851"/>
                  <a:gd name="T74" fmla="*/ 1417 w 1417"/>
                  <a:gd name="T75" fmla="*/ 284 h 851"/>
                  <a:gd name="T76" fmla="*/ 1417 w 1417"/>
                  <a:gd name="T77" fmla="*/ 0 h 8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417" h="851">
                    <a:moveTo>
                      <a:pt x="1417" y="0"/>
                    </a:moveTo>
                    <a:lnTo>
                      <a:pt x="964" y="0"/>
                    </a:lnTo>
                    <a:lnTo>
                      <a:pt x="964" y="113"/>
                    </a:lnTo>
                    <a:lnTo>
                      <a:pt x="907" y="113"/>
                    </a:lnTo>
                    <a:lnTo>
                      <a:pt x="90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340" y="113"/>
                    </a:lnTo>
                    <a:lnTo>
                      <a:pt x="340" y="170"/>
                    </a:lnTo>
                    <a:lnTo>
                      <a:pt x="0" y="170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510"/>
                    </a:lnTo>
                    <a:lnTo>
                      <a:pt x="0" y="510"/>
                    </a:lnTo>
                    <a:lnTo>
                      <a:pt x="0" y="680"/>
                    </a:lnTo>
                    <a:lnTo>
                      <a:pt x="56" y="680"/>
                    </a:lnTo>
                    <a:lnTo>
                      <a:pt x="56" y="794"/>
                    </a:lnTo>
                    <a:lnTo>
                      <a:pt x="113" y="794"/>
                    </a:lnTo>
                    <a:lnTo>
                      <a:pt x="113" y="851"/>
                    </a:lnTo>
                    <a:lnTo>
                      <a:pt x="453" y="851"/>
                    </a:lnTo>
                    <a:lnTo>
                      <a:pt x="453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680" y="737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4"/>
                    </a:lnTo>
                    <a:lnTo>
                      <a:pt x="964" y="624"/>
                    </a:lnTo>
                    <a:lnTo>
                      <a:pt x="964" y="454"/>
                    </a:lnTo>
                    <a:lnTo>
                      <a:pt x="1077" y="454"/>
                    </a:lnTo>
                    <a:lnTo>
                      <a:pt x="1077" y="397"/>
                    </a:lnTo>
                    <a:lnTo>
                      <a:pt x="1134" y="397"/>
                    </a:lnTo>
                    <a:lnTo>
                      <a:pt x="1134" y="454"/>
                    </a:lnTo>
                    <a:lnTo>
                      <a:pt x="1247" y="454"/>
                    </a:lnTo>
                    <a:lnTo>
                      <a:pt x="1247" y="340"/>
                    </a:lnTo>
                    <a:lnTo>
                      <a:pt x="1304" y="340"/>
                    </a:lnTo>
                    <a:lnTo>
                      <a:pt x="1304" y="284"/>
                    </a:lnTo>
                    <a:lnTo>
                      <a:pt x="1417" y="284"/>
                    </a:lnTo>
                    <a:lnTo>
                      <a:pt x="141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5223" y="1153"/>
                <a:ext cx="1247" cy="1417"/>
              </a:xfrm>
              <a:custGeom>
                <a:avLst/>
                <a:gdLst>
                  <a:gd name="T0" fmla="*/ 1190 w 1247"/>
                  <a:gd name="T1" fmla="*/ 227 h 1417"/>
                  <a:gd name="T2" fmla="*/ 1247 w 1247"/>
                  <a:gd name="T3" fmla="*/ 397 h 1417"/>
                  <a:gd name="T4" fmla="*/ 1190 w 1247"/>
                  <a:gd name="T5" fmla="*/ 340 h 1417"/>
                  <a:gd name="T6" fmla="*/ 1077 w 1247"/>
                  <a:gd name="T7" fmla="*/ 283 h 1417"/>
                  <a:gd name="T8" fmla="*/ 1020 w 1247"/>
                  <a:gd name="T9" fmla="*/ 397 h 1417"/>
                  <a:gd name="T10" fmla="*/ 1134 w 1247"/>
                  <a:gd name="T11" fmla="*/ 453 h 1417"/>
                  <a:gd name="T12" fmla="*/ 1247 w 1247"/>
                  <a:gd name="T13" fmla="*/ 567 h 1417"/>
                  <a:gd name="T14" fmla="*/ 1134 w 1247"/>
                  <a:gd name="T15" fmla="*/ 624 h 1417"/>
                  <a:gd name="T16" fmla="*/ 1190 w 1247"/>
                  <a:gd name="T17" fmla="*/ 680 h 1417"/>
                  <a:gd name="T18" fmla="*/ 1134 w 1247"/>
                  <a:gd name="T19" fmla="*/ 850 h 1417"/>
                  <a:gd name="T20" fmla="*/ 964 w 1247"/>
                  <a:gd name="T21" fmla="*/ 907 h 1417"/>
                  <a:gd name="T22" fmla="*/ 907 w 1247"/>
                  <a:gd name="T23" fmla="*/ 964 h 1417"/>
                  <a:gd name="T24" fmla="*/ 850 w 1247"/>
                  <a:gd name="T25" fmla="*/ 1134 h 1417"/>
                  <a:gd name="T26" fmla="*/ 1020 w 1247"/>
                  <a:gd name="T27" fmla="*/ 1361 h 1417"/>
                  <a:gd name="T28" fmla="*/ 850 w 1247"/>
                  <a:gd name="T29" fmla="*/ 1417 h 1417"/>
                  <a:gd name="T30" fmla="*/ 794 w 1247"/>
                  <a:gd name="T31" fmla="*/ 1361 h 1417"/>
                  <a:gd name="T32" fmla="*/ 623 w 1247"/>
                  <a:gd name="T33" fmla="*/ 1304 h 1417"/>
                  <a:gd name="T34" fmla="*/ 453 w 1247"/>
                  <a:gd name="T35" fmla="*/ 1134 h 1417"/>
                  <a:gd name="T36" fmla="*/ 510 w 1247"/>
                  <a:gd name="T37" fmla="*/ 907 h 1417"/>
                  <a:gd name="T38" fmla="*/ 453 w 1247"/>
                  <a:gd name="T39" fmla="*/ 850 h 1417"/>
                  <a:gd name="T40" fmla="*/ 397 w 1247"/>
                  <a:gd name="T41" fmla="*/ 907 h 1417"/>
                  <a:gd name="T42" fmla="*/ 340 w 1247"/>
                  <a:gd name="T43" fmla="*/ 964 h 1417"/>
                  <a:gd name="T44" fmla="*/ 227 w 1247"/>
                  <a:gd name="T45" fmla="*/ 907 h 1417"/>
                  <a:gd name="T46" fmla="*/ 113 w 1247"/>
                  <a:gd name="T47" fmla="*/ 850 h 1417"/>
                  <a:gd name="T48" fmla="*/ 56 w 1247"/>
                  <a:gd name="T49" fmla="*/ 680 h 1417"/>
                  <a:gd name="T50" fmla="*/ 0 w 1247"/>
                  <a:gd name="T51" fmla="*/ 624 h 1417"/>
                  <a:gd name="T52" fmla="*/ 170 w 1247"/>
                  <a:gd name="T53" fmla="*/ 567 h 1417"/>
                  <a:gd name="T54" fmla="*/ 340 w 1247"/>
                  <a:gd name="T55" fmla="*/ 453 h 1417"/>
                  <a:gd name="T56" fmla="*/ 283 w 1247"/>
                  <a:gd name="T57" fmla="*/ 340 h 1417"/>
                  <a:gd name="T58" fmla="*/ 227 w 1247"/>
                  <a:gd name="T59" fmla="*/ 227 h 1417"/>
                  <a:gd name="T60" fmla="*/ 283 w 1247"/>
                  <a:gd name="T61" fmla="*/ 170 h 1417"/>
                  <a:gd name="T62" fmla="*/ 567 w 1247"/>
                  <a:gd name="T63" fmla="*/ 113 h 1417"/>
                  <a:gd name="T64" fmla="*/ 623 w 1247"/>
                  <a:gd name="T65" fmla="*/ 57 h 1417"/>
                  <a:gd name="T66" fmla="*/ 794 w 1247"/>
                  <a:gd name="T67" fmla="*/ 170 h 1417"/>
                  <a:gd name="T68" fmla="*/ 907 w 1247"/>
                  <a:gd name="T69" fmla="*/ 57 h 1417"/>
                  <a:gd name="T70" fmla="*/ 1020 w 1247"/>
                  <a:gd name="T71" fmla="*/ 0 h 1417"/>
                  <a:gd name="T72" fmla="*/ 1134 w 1247"/>
                  <a:gd name="T73" fmla="*/ 11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47" h="1417">
                    <a:moveTo>
                      <a:pt x="1190" y="113"/>
                    </a:moveTo>
                    <a:lnTo>
                      <a:pt x="1190" y="227"/>
                    </a:lnTo>
                    <a:lnTo>
                      <a:pt x="1247" y="227"/>
                    </a:lnTo>
                    <a:lnTo>
                      <a:pt x="1247" y="397"/>
                    </a:lnTo>
                    <a:lnTo>
                      <a:pt x="1190" y="397"/>
                    </a:lnTo>
                    <a:lnTo>
                      <a:pt x="1190" y="340"/>
                    </a:lnTo>
                    <a:lnTo>
                      <a:pt x="1077" y="340"/>
                    </a:lnTo>
                    <a:lnTo>
                      <a:pt x="1077" y="283"/>
                    </a:lnTo>
                    <a:lnTo>
                      <a:pt x="1020" y="283"/>
                    </a:lnTo>
                    <a:lnTo>
                      <a:pt x="1020" y="397"/>
                    </a:lnTo>
                    <a:lnTo>
                      <a:pt x="1134" y="397"/>
                    </a:lnTo>
                    <a:lnTo>
                      <a:pt x="1134" y="453"/>
                    </a:lnTo>
                    <a:lnTo>
                      <a:pt x="1247" y="453"/>
                    </a:lnTo>
                    <a:lnTo>
                      <a:pt x="1247" y="567"/>
                    </a:lnTo>
                    <a:lnTo>
                      <a:pt x="1134" y="567"/>
                    </a:lnTo>
                    <a:lnTo>
                      <a:pt x="1134" y="624"/>
                    </a:lnTo>
                    <a:lnTo>
                      <a:pt x="1190" y="624"/>
                    </a:lnTo>
                    <a:lnTo>
                      <a:pt x="1190" y="680"/>
                    </a:lnTo>
                    <a:lnTo>
                      <a:pt x="1134" y="680"/>
                    </a:lnTo>
                    <a:lnTo>
                      <a:pt x="1134" y="850"/>
                    </a:lnTo>
                    <a:lnTo>
                      <a:pt x="964" y="850"/>
                    </a:lnTo>
                    <a:lnTo>
                      <a:pt x="964" y="907"/>
                    </a:lnTo>
                    <a:lnTo>
                      <a:pt x="907" y="907"/>
                    </a:lnTo>
                    <a:lnTo>
                      <a:pt x="907" y="964"/>
                    </a:lnTo>
                    <a:lnTo>
                      <a:pt x="850" y="964"/>
                    </a:lnTo>
                    <a:lnTo>
                      <a:pt x="850" y="1134"/>
                    </a:lnTo>
                    <a:lnTo>
                      <a:pt x="1020" y="1134"/>
                    </a:lnTo>
                    <a:lnTo>
                      <a:pt x="1020" y="1361"/>
                    </a:lnTo>
                    <a:lnTo>
                      <a:pt x="850" y="1361"/>
                    </a:lnTo>
                    <a:lnTo>
                      <a:pt x="850" y="1417"/>
                    </a:lnTo>
                    <a:lnTo>
                      <a:pt x="794" y="1417"/>
                    </a:lnTo>
                    <a:lnTo>
                      <a:pt x="794" y="1361"/>
                    </a:lnTo>
                    <a:lnTo>
                      <a:pt x="623" y="1361"/>
                    </a:lnTo>
                    <a:lnTo>
                      <a:pt x="623" y="1304"/>
                    </a:lnTo>
                    <a:lnTo>
                      <a:pt x="453" y="1304"/>
                    </a:lnTo>
                    <a:lnTo>
                      <a:pt x="453" y="1134"/>
                    </a:lnTo>
                    <a:lnTo>
                      <a:pt x="510" y="1134"/>
                    </a:lnTo>
                    <a:lnTo>
                      <a:pt x="510" y="907"/>
                    </a:lnTo>
                    <a:lnTo>
                      <a:pt x="453" y="907"/>
                    </a:lnTo>
                    <a:lnTo>
                      <a:pt x="453" y="850"/>
                    </a:lnTo>
                    <a:lnTo>
                      <a:pt x="397" y="850"/>
                    </a:lnTo>
                    <a:lnTo>
                      <a:pt x="397" y="907"/>
                    </a:lnTo>
                    <a:lnTo>
                      <a:pt x="340" y="907"/>
                    </a:lnTo>
                    <a:lnTo>
                      <a:pt x="340" y="964"/>
                    </a:lnTo>
                    <a:lnTo>
                      <a:pt x="227" y="964"/>
                    </a:lnTo>
                    <a:lnTo>
                      <a:pt x="227" y="907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56" y="850"/>
                    </a:lnTo>
                    <a:lnTo>
                      <a:pt x="56" y="680"/>
                    </a:lnTo>
                    <a:lnTo>
                      <a:pt x="0" y="680"/>
                    </a:lnTo>
                    <a:lnTo>
                      <a:pt x="0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340" y="567"/>
                    </a:lnTo>
                    <a:lnTo>
                      <a:pt x="340" y="453"/>
                    </a:lnTo>
                    <a:lnTo>
                      <a:pt x="283" y="453"/>
                    </a:lnTo>
                    <a:lnTo>
                      <a:pt x="283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283" y="227"/>
                    </a:lnTo>
                    <a:lnTo>
                      <a:pt x="283" y="170"/>
                    </a:lnTo>
                    <a:lnTo>
                      <a:pt x="567" y="170"/>
                    </a:lnTo>
                    <a:lnTo>
                      <a:pt x="567" y="113"/>
                    </a:lnTo>
                    <a:lnTo>
                      <a:pt x="623" y="113"/>
                    </a:lnTo>
                    <a:lnTo>
                      <a:pt x="623" y="57"/>
                    </a:lnTo>
                    <a:lnTo>
                      <a:pt x="794" y="57"/>
                    </a:lnTo>
                    <a:lnTo>
                      <a:pt x="794" y="170"/>
                    </a:lnTo>
                    <a:lnTo>
                      <a:pt x="907" y="170"/>
                    </a:lnTo>
                    <a:lnTo>
                      <a:pt x="907" y="57"/>
                    </a:lnTo>
                    <a:lnTo>
                      <a:pt x="1020" y="57"/>
                    </a:lnTo>
                    <a:lnTo>
                      <a:pt x="1020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19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6" name="Freeform 286"/>
              <p:cNvSpPr>
                <a:spLocks/>
              </p:cNvSpPr>
              <p:nvPr/>
            </p:nvSpPr>
            <p:spPr bwMode="auto">
              <a:xfrm>
                <a:off x="3635" y="699"/>
                <a:ext cx="1474" cy="964"/>
              </a:xfrm>
              <a:custGeom>
                <a:avLst/>
                <a:gdLst>
                  <a:gd name="T0" fmla="*/ 1304 w 1474"/>
                  <a:gd name="T1" fmla="*/ 57 h 964"/>
                  <a:gd name="T2" fmla="*/ 1304 w 1474"/>
                  <a:gd name="T3" fmla="*/ 170 h 964"/>
                  <a:gd name="T4" fmla="*/ 1248 w 1474"/>
                  <a:gd name="T5" fmla="*/ 170 h 964"/>
                  <a:gd name="T6" fmla="*/ 1248 w 1474"/>
                  <a:gd name="T7" fmla="*/ 284 h 964"/>
                  <a:gd name="T8" fmla="*/ 1304 w 1474"/>
                  <a:gd name="T9" fmla="*/ 284 h 964"/>
                  <a:gd name="T10" fmla="*/ 1304 w 1474"/>
                  <a:gd name="T11" fmla="*/ 340 h 964"/>
                  <a:gd name="T12" fmla="*/ 1361 w 1474"/>
                  <a:gd name="T13" fmla="*/ 340 h 964"/>
                  <a:gd name="T14" fmla="*/ 1361 w 1474"/>
                  <a:gd name="T15" fmla="*/ 397 h 964"/>
                  <a:gd name="T16" fmla="*/ 1304 w 1474"/>
                  <a:gd name="T17" fmla="*/ 397 h 964"/>
                  <a:gd name="T18" fmla="*/ 1304 w 1474"/>
                  <a:gd name="T19" fmla="*/ 511 h 964"/>
                  <a:gd name="T20" fmla="*/ 1361 w 1474"/>
                  <a:gd name="T21" fmla="*/ 511 h 964"/>
                  <a:gd name="T22" fmla="*/ 1361 w 1474"/>
                  <a:gd name="T23" fmla="*/ 567 h 964"/>
                  <a:gd name="T24" fmla="*/ 1474 w 1474"/>
                  <a:gd name="T25" fmla="*/ 567 h 964"/>
                  <a:gd name="T26" fmla="*/ 1474 w 1474"/>
                  <a:gd name="T27" fmla="*/ 681 h 964"/>
                  <a:gd name="T28" fmla="*/ 1418 w 1474"/>
                  <a:gd name="T29" fmla="*/ 681 h 964"/>
                  <a:gd name="T30" fmla="*/ 1418 w 1474"/>
                  <a:gd name="T31" fmla="*/ 794 h 964"/>
                  <a:gd name="T32" fmla="*/ 1021 w 1474"/>
                  <a:gd name="T33" fmla="*/ 794 h 964"/>
                  <a:gd name="T34" fmla="*/ 1021 w 1474"/>
                  <a:gd name="T35" fmla="*/ 907 h 964"/>
                  <a:gd name="T36" fmla="*/ 964 w 1474"/>
                  <a:gd name="T37" fmla="*/ 907 h 964"/>
                  <a:gd name="T38" fmla="*/ 964 w 1474"/>
                  <a:gd name="T39" fmla="*/ 964 h 964"/>
                  <a:gd name="T40" fmla="*/ 567 w 1474"/>
                  <a:gd name="T41" fmla="*/ 964 h 964"/>
                  <a:gd name="T42" fmla="*/ 567 w 1474"/>
                  <a:gd name="T43" fmla="*/ 907 h 964"/>
                  <a:gd name="T44" fmla="*/ 397 w 1474"/>
                  <a:gd name="T45" fmla="*/ 907 h 964"/>
                  <a:gd name="T46" fmla="*/ 397 w 1474"/>
                  <a:gd name="T47" fmla="*/ 964 h 964"/>
                  <a:gd name="T48" fmla="*/ 57 w 1474"/>
                  <a:gd name="T49" fmla="*/ 964 h 964"/>
                  <a:gd name="T50" fmla="*/ 57 w 1474"/>
                  <a:gd name="T51" fmla="*/ 907 h 964"/>
                  <a:gd name="T52" fmla="*/ 0 w 1474"/>
                  <a:gd name="T53" fmla="*/ 907 h 964"/>
                  <a:gd name="T54" fmla="*/ 0 w 1474"/>
                  <a:gd name="T55" fmla="*/ 794 h 964"/>
                  <a:gd name="T56" fmla="*/ 57 w 1474"/>
                  <a:gd name="T57" fmla="*/ 794 h 964"/>
                  <a:gd name="T58" fmla="*/ 57 w 1474"/>
                  <a:gd name="T59" fmla="*/ 737 h 964"/>
                  <a:gd name="T60" fmla="*/ 113 w 1474"/>
                  <a:gd name="T61" fmla="*/ 737 h 964"/>
                  <a:gd name="T62" fmla="*/ 113 w 1474"/>
                  <a:gd name="T63" fmla="*/ 624 h 964"/>
                  <a:gd name="T64" fmla="*/ 170 w 1474"/>
                  <a:gd name="T65" fmla="*/ 624 h 964"/>
                  <a:gd name="T66" fmla="*/ 170 w 1474"/>
                  <a:gd name="T67" fmla="*/ 567 h 964"/>
                  <a:gd name="T68" fmla="*/ 227 w 1474"/>
                  <a:gd name="T69" fmla="*/ 567 h 964"/>
                  <a:gd name="T70" fmla="*/ 227 w 1474"/>
                  <a:gd name="T71" fmla="*/ 397 h 964"/>
                  <a:gd name="T72" fmla="*/ 284 w 1474"/>
                  <a:gd name="T73" fmla="*/ 397 h 964"/>
                  <a:gd name="T74" fmla="*/ 284 w 1474"/>
                  <a:gd name="T75" fmla="*/ 114 h 964"/>
                  <a:gd name="T76" fmla="*/ 170 w 1474"/>
                  <a:gd name="T77" fmla="*/ 114 h 964"/>
                  <a:gd name="T78" fmla="*/ 170 w 1474"/>
                  <a:gd name="T79" fmla="*/ 57 h 964"/>
                  <a:gd name="T80" fmla="*/ 454 w 1474"/>
                  <a:gd name="T81" fmla="*/ 57 h 964"/>
                  <a:gd name="T82" fmla="*/ 454 w 1474"/>
                  <a:gd name="T83" fmla="*/ 0 h 964"/>
                  <a:gd name="T84" fmla="*/ 624 w 1474"/>
                  <a:gd name="T85" fmla="*/ 0 h 964"/>
                  <a:gd name="T86" fmla="*/ 624 w 1474"/>
                  <a:gd name="T87" fmla="*/ 57 h 964"/>
                  <a:gd name="T88" fmla="*/ 794 w 1474"/>
                  <a:gd name="T89" fmla="*/ 57 h 964"/>
                  <a:gd name="T90" fmla="*/ 794 w 1474"/>
                  <a:gd name="T91" fmla="*/ 114 h 964"/>
                  <a:gd name="T92" fmla="*/ 851 w 1474"/>
                  <a:gd name="T93" fmla="*/ 114 h 964"/>
                  <a:gd name="T94" fmla="*/ 851 w 1474"/>
                  <a:gd name="T95" fmla="*/ 57 h 964"/>
                  <a:gd name="T96" fmla="*/ 1021 w 1474"/>
                  <a:gd name="T97" fmla="*/ 57 h 964"/>
                  <a:gd name="T98" fmla="*/ 1021 w 1474"/>
                  <a:gd name="T99" fmla="*/ 114 h 964"/>
                  <a:gd name="T100" fmla="*/ 1077 w 1474"/>
                  <a:gd name="T101" fmla="*/ 114 h 964"/>
                  <a:gd name="T102" fmla="*/ 1077 w 1474"/>
                  <a:gd name="T103" fmla="*/ 57 h 964"/>
                  <a:gd name="T104" fmla="*/ 1134 w 1474"/>
                  <a:gd name="T105" fmla="*/ 57 h 964"/>
                  <a:gd name="T106" fmla="*/ 1134 w 1474"/>
                  <a:gd name="T107" fmla="*/ 0 h 964"/>
                  <a:gd name="T108" fmla="*/ 1248 w 1474"/>
                  <a:gd name="T109" fmla="*/ 0 h 964"/>
                  <a:gd name="T110" fmla="*/ 1248 w 1474"/>
                  <a:gd name="T111" fmla="*/ 57 h 964"/>
                  <a:gd name="T112" fmla="*/ 1304 w 1474"/>
                  <a:gd name="T113" fmla="*/ 5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74" h="964">
                    <a:moveTo>
                      <a:pt x="1304" y="57"/>
                    </a:moveTo>
                    <a:lnTo>
                      <a:pt x="1304" y="170"/>
                    </a:lnTo>
                    <a:lnTo>
                      <a:pt x="1248" y="170"/>
                    </a:lnTo>
                    <a:lnTo>
                      <a:pt x="1248" y="284"/>
                    </a:lnTo>
                    <a:lnTo>
                      <a:pt x="1304" y="284"/>
                    </a:lnTo>
                    <a:lnTo>
                      <a:pt x="1304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304" y="397"/>
                    </a:lnTo>
                    <a:lnTo>
                      <a:pt x="1304" y="511"/>
                    </a:lnTo>
                    <a:lnTo>
                      <a:pt x="1361" y="511"/>
                    </a:lnTo>
                    <a:lnTo>
                      <a:pt x="1361" y="567"/>
                    </a:lnTo>
                    <a:lnTo>
                      <a:pt x="1474" y="567"/>
                    </a:lnTo>
                    <a:lnTo>
                      <a:pt x="1474" y="681"/>
                    </a:lnTo>
                    <a:lnTo>
                      <a:pt x="1418" y="681"/>
                    </a:lnTo>
                    <a:lnTo>
                      <a:pt x="1418" y="794"/>
                    </a:lnTo>
                    <a:lnTo>
                      <a:pt x="1021" y="794"/>
                    </a:lnTo>
                    <a:lnTo>
                      <a:pt x="1021" y="907"/>
                    </a:lnTo>
                    <a:lnTo>
                      <a:pt x="964" y="907"/>
                    </a:lnTo>
                    <a:lnTo>
                      <a:pt x="964" y="964"/>
                    </a:lnTo>
                    <a:lnTo>
                      <a:pt x="567" y="964"/>
                    </a:lnTo>
                    <a:lnTo>
                      <a:pt x="567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57" y="964"/>
                    </a:lnTo>
                    <a:lnTo>
                      <a:pt x="57" y="907"/>
                    </a:lnTo>
                    <a:lnTo>
                      <a:pt x="0" y="907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624"/>
                    </a:lnTo>
                    <a:lnTo>
                      <a:pt x="170" y="62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397"/>
                    </a:lnTo>
                    <a:lnTo>
                      <a:pt x="284" y="397"/>
                    </a:lnTo>
                    <a:lnTo>
                      <a:pt x="284" y="114"/>
                    </a:lnTo>
                    <a:lnTo>
                      <a:pt x="170" y="114"/>
                    </a:lnTo>
                    <a:lnTo>
                      <a:pt x="17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851" y="114"/>
                    </a:lnTo>
                    <a:lnTo>
                      <a:pt x="851" y="57"/>
                    </a:lnTo>
                    <a:lnTo>
                      <a:pt x="1021" y="57"/>
                    </a:lnTo>
                    <a:lnTo>
                      <a:pt x="1021" y="114"/>
                    </a:lnTo>
                    <a:lnTo>
                      <a:pt x="1077" y="114"/>
                    </a:lnTo>
                    <a:lnTo>
                      <a:pt x="1077" y="57"/>
                    </a:lnTo>
                    <a:lnTo>
                      <a:pt x="1134" y="57"/>
                    </a:lnTo>
                    <a:lnTo>
                      <a:pt x="1134" y="0"/>
                    </a:lnTo>
                    <a:lnTo>
                      <a:pt x="1248" y="0"/>
                    </a:lnTo>
                    <a:lnTo>
                      <a:pt x="1248" y="57"/>
                    </a:lnTo>
                    <a:lnTo>
                      <a:pt x="130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7" name="Freeform 287"/>
              <p:cNvSpPr>
                <a:spLocks/>
              </p:cNvSpPr>
              <p:nvPr/>
            </p:nvSpPr>
            <p:spPr bwMode="auto">
              <a:xfrm>
                <a:off x="5336" y="189"/>
                <a:ext cx="1361" cy="907"/>
              </a:xfrm>
              <a:custGeom>
                <a:avLst/>
                <a:gdLst>
                  <a:gd name="T0" fmla="*/ 1191 w 1361"/>
                  <a:gd name="T1" fmla="*/ 850 h 907"/>
                  <a:gd name="T2" fmla="*/ 1021 w 1361"/>
                  <a:gd name="T3" fmla="*/ 850 h 907"/>
                  <a:gd name="T4" fmla="*/ 1021 w 1361"/>
                  <a:gd name="T5" fmla="*/ 794 h 907"/>
                  <a:gd name="T6" fmla="*/ 964 w 1361"/>
                  <a:gd name="T7" fmla="*/ 794 h 907"/>
                  <a:gd name="T8" fmla="*/ 964 w 1361"/>
                  <a:gd name="T9" fmla="*/ 737 h 907"/>
                  <a:gd name="T10" fmla="*/ 907 w 1361"/>
                  <a:gd name="T11" fmla="*/ 737 h 907"/>
                  <a:gd name="T12" fmla="*/ 907 w 1361"/>
                  <a:gd name="T13" fmla="*/ 794 h 907"/>
                  <a:gd name="T14" fmla="*/ 851 w 1361"/>
                  <a:gd name="T15" fmla="*/ 794 h 907"/>
                  <a:gd name="T16" fmla="*/ 851 w 1361"/>
                  <a:gd name="T17" fmla="*/ 850 h 907"/>
                  <a:gd name="T18" fmla="*/ 681 w 1361"/>
                  <a:gd name="T19" fmla="*/ 850 h 907"/>
                  <a:gd name="T20" fmla="*/ 681 w 1361"/>
                  <a:gd name="T21" fmla="*/ 907 h 907"/>
                  <a:gd name="T22" fmla="*/ 510 w 1361"/>
                  <a:gd name="T23" fmla="*/ 907 h 907"/>
                  <a:gd name="T24" fmla="*/ 510 w 1361"/>
                  <a:gd name="T25" fmla="*/ 850 h 907"/>
                  <a:gd name="T26" fmla="*/ 340 w 1361"/>
                  <a:gd name="T27" fmla="*/ 850 h 907"/>
                  <a:gd name="T28" fmla="*/ 340 w 1361"/>
                  <a:gd name="T29" fmla="*/ 624 h 907"/>
                  <a:gd name="T30" fmla="*/ 284 w 1361"/>
                  <a:gd name="T31" fmla="*/ 624 h 907"/>
                  <a:gd name="T32" fmla="*/ 284 w 1361"/>
                  <a:gd name="T33" fmla="*/ 567 h 907"/>
                  <a:gd name="T34" fmla="*/ 170 w 1361"/>
                  <a:gd name="T35" fmla="*/ 567 h 907"/>
                  <a:gd name="T36" fmla="*/ 170 w 1361"/>
                  <a:gd name="T37" fmla="*/ 510 h 907"/>
                  <a:gd name="T38" fmla="*/ 114 w 1361"/>
                  <a:gd name="T39" fmla="*/ 510 h 907"/>
                  <a:gd name="T40" fmla="*/ 114 w 1361"/>
                  <a:gd name="T41" fmla="*/ 454 h 907"/>
                  <a:gd name="T42" fmla="*/ 0 w 1361"/>
                  <a:gd name="T43" fmla="*/ 454 h 907"/>
                  <a:gd name="T44" fmla="*/ 0 w 1361"/>
                  <a:gd name="T45" fmla="*/ 340 h 907"/>
                  <a:gd name="T46" fmla="*/ 227 w 1361"/>
                  <a:gd name="T47" fmla="*/ 340 h 907"/>
                  <a:gd name="T48" fmla="*/ 227 w 1361"/>
                  <a:gd name="T49" fmla="*/ 283 h 907"/>
                  <a:gd name="T50" fmla="*/ 284 w 1361"/>
                  <a:gd name="T51" fmla="*/ 283 h 907"/>
                  <a:gd name="T52" fmla="*/ 284 w 1361"/>
                  <a:gd name="T53" fmla="*/ 227 h 907"/>
                  <a:gd name="T54" fmla="*/ 397 w 1361"/>
                  <a:gd name="T55" fmla="*/ 227 h 907"/>
                  <a:gd name="T56" fmla="*/ 397 w 1361"/>
                  <a:gd name="T57" fmla="*/ 170 h 907"/>
                  <a:gd name="T58" fmla="*/ 681 w 1361"/>
                  <a:gd name="T59" fmla="*/ 170 h 907"/>
                  <a:gd name="T60" fmla="*/ 681 w 1361"/>
                  <a:gd name="T61" fmla="*/ 227 h 907"/>
                  <a:gd name="T62" fmla="*/ 851 w 1361"/>
                  <a:gd name="T63" fmla="*/ 227 h 907"/>
                  <a:gd name="T64" fmla="*/ 851 w 1361"/>
                  <a:gd name="T65" fmla="*/ 113 h 907"/>
                  <a:gd name="T66" fmla="*/ 964 w 1361"/>
                  <a:gd name="T67" fmla="*/ 113 h 907"/>
                  <a:gd name="T68" fmla="*/ 964 w 1361"/>
                  <a:gd name="T69" fmla="*/ 57 h 907"/>
                  <a:gd name="T70" fmla="*/ 1077 w 1361"/>
                  <a:gd name="T71" fmla="*/ 57 h 907"/>
                  <a:gd name="T72" fmla="*/ 1077 w 1361"/>
                  <a:gd name="T73" fmla="*/ 0 h 907"/>
                  <a:gd name="T74" fmla="*/ 1191 w 1361"/>
                  <a:gd name="T75" fmla="*/ 0 h 907"/>
                  <a:gd name="T76" fmla="*/ 1191 w 1361"/>
                  <a:gd name="T77" fmla="*/ 113 h 907"/>
                  <a:gd name="T78" fmla="*/ 1361 w 1361"/>
                  <a:gd name="T79" fmla="*/ 113 h 907"/>
                  <a:gd name="T80" fmla="*/ 1361 w 1361"/>
                  <a:gd name="T81" fmla="*/ 170 h 907"/>
                  <a:gd name="T82" fmla="*/ 1304 w 1361"/>
                  <a:gd name="T83" fmla="*/ 170 h 907"/>
                  <a:gd name="T84" fmla="*/ 1304 w 1361"/>
                  <a:gd name="T85" fmla="*/ 340 h 907"/>
                  <a:gd name="T86" fmla="*/ 1248 w 1361"/>
                  <a:gd name="T87" fmla="*/ 340 h 907"/>
                  <a:gd name="T88" fmla="*/ 1248 w 1361"/>
                  <a:gd name="T89" fmla="*/ 567 h 907"/>
                  <a:gd name="T90" fmla="*/ 1361 w 1361"/>
                  <a:gd name="T91" fmla="*/ 567 h 907"/>
                  <a:gd name="T92" fmla="*/ 1361 w 1361"/>
                  <a:gd name="T93" fmla="*/ 624 h 907"/>
                  <a:gd name="T94" fmla="*/ 1361 w 1361"/>
                  <a:gd name="T95" fmla="*/ 680 h 907"/>
                  <a:gd name="T96" fmla="*/ 1304 w 1361"/>
                  <a:gd name="T97" fmla="*/ 680 h 907"/>
                  <a:gd name="T98" fmla="*/ 1304 w 1361"/>
                  <a:gd name="T99" fmla="*/ 737 h 907"/>
                  <a:gd name="T100" fmla="*/ 1248 w 1361"/>
                  <a:gd name="T101" fmla="*/ 737 h 907"/>
                  <a:gd name="T102" fmla="*/ 1248 w 1361"/>
                  <a:gd name="T103" fmla="*/ 794 h 907"/>
                  <a:gd name="T104" fmla="*/ 1191 w 1361"/>
                  <a:gd name="T105" fmla="*/ 794 h 907"/>
                  <a:gd name="T106" fmla="*/ 1191 w 1361"/>
                  <a:gd name="T107" fmla="*/ 85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61" h="907">
                    <a:moveTo>
                      <a:pt x="1191" y="850"/>
                    </a:moveTo>
                    <a:lnTo>
                      <a:pt x="1021" y="850"/>
                    </a:lnTo>
                    <a:lnTo>
                      <a:pt x="1021" y="794"/>
                    </a:lnTo>
                    <a:lnTo>
                      <a:pt x="964" y="794"/>
                    </a:lnTo>
                    <a:lnTo>
                      <a:pt x="964" y="737"/>
                    </a:lnTo>
                    <a:lnTo>
                      <a:pt x="907" y="737"/>
                    </a:lnTo>
                    <a:lnTo>
                      <a:pt x="907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681" y="850"/>
                    </a:lnTo>
                    <a:lnTo>
                      <a:pt x="681" y="907"/>
                    </a:lnTo>
                    <a:lnTo>
                      <a:pt x="510" y="907"/>
                    </a:lnTo>
                    <a:lnTo>
                      <a:pt x="510" y="850"/>
                    </a:lnTo>
                    <a:lnTo>
                      <a:pt x="340" y="850"/>
                    </a:lnTo>
                    <a:lnTo>
                      <a:pt x="340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170" y="567"/>
                    </a:lnTo>
                    <a:lnTo>
                      <a:pt x="170" y="510"/>
                    </a:lnTo>
                    <a:lnTo>
                      <a:pt x="114" y="510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284" y="283"/>
                    </a:lnTo>
                    <a:lnTo>
                      <a:pt x="284" y="227"/>
                    </a:lnTo>
                    <a:lnTo>
                      <a:pt x="397" y="227"/>
                    </a:lnTo>
                    <a:lnTo>
                      <a:pt x="397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851" y="227"/>
                    </a:lnTo>
                    <a:lnTo>
                      <a:pt x="851" y="113"/>
                    </a:lnTo>
                    <a:lnTo>
                      <a:pt x="964" y="113"/>
                    </a:lnTo>
                    <a:lnTo>
                      <a:pt x="964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1191" y="0"/>
                    </a:lnTo>
                    <a:lnTo>
                      <a:pt x="1191" y="113"/>
                    </a:lnTo>
                    <a:lnTo>
                      <a:pt x="1361" y="113"/>
                    </a:lnTo>
                    <a:lnTo>
                      <a:pt x="1361" y="170"/>
                    </a:lnTo>
                    <a:lnTo>
                      <a:pt x="1304" y="170"/>
                    </a:lnTo>
                    <a:lnTo>
                      <a:pt x="1304" y="340"/>
                    </a:lnTo>
                    <a:lnTo>
                      <a:pt x="1248" y="340"/>
                    </a:lnTo>
                    <a:lnTo>
                      <a:pt x="1248" y="567"/>
                    </a:lnTo>
                    <a:lnTo>
                      <a:pt x="1361" y="567"/>
                    </a:lnTo>
                    <a:lnTo>
                      <a:pt x="1361" y="624"/>
                    </a:lnTo>
                    <a:lnTo>
                      <a:pt x="1361" y="680"/>
                    </a:lnTo>
                    <a:lnTo>
                      <a:pt x="1304" y="680"/>
                    </a:lnTo>
                    <a:lnTo>
                      <a:pt x="1304" y="737"/>
                    </a:lnTo>
                    <a:lnTo>
                      <a:pt x="1248" y="737"/>
                    </a:lnTo>
                    <a:lnTo>
                      <a:pt x="1248" y="794"/>
                    </a:lnTo>
                    <a:lnTo>
                      <a:pt x="1191" y="794"/>
                    </a:lnTo>
                    <a:lnTo>
                      <a:pt x="1191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2218" y="1777"/>
                <a:ext cx="1077" cy="1417"/>
              </a:xfrm>
              <a:custGeom>
                <a:avLst/>
                <a:gdLst>
                  <a:gd name="T0" fmla="*/ 226 w 1077"/>
                  <a:gd name="T1" fmla="*/ 113 h 1417"/>
                  <a:gd name="T2" fmla="*/ 226 w 1077"/>
                  <a:gd name="T3" fmla="*/ 567 h 1417"/>
                  <a:gd name="T4" fmla="*/ 170 w 1077"/>
                  <a:gd name="T5" fmla="*/ 567 h 1417"/>
                  <a:gd name="T6" fmla="*/ 170 w 1077"/>
                  <a:gd name="T7" fmla="*/ 623 h 1417"/>
                  <a:gd name="T8" fmla="*/ 113 w 1077"/>
                  <a:gd name="T9" fmla="*/ 623 h 1417"/>
                  <a:gd name="T10" fmla="*/ 113 w 1077"/>
                  <a:gd name="T11" fmla="*/ 680 h 1417"/>
                  <a:gd name="T12" fmla="*/ 56 w 1077"/>
                  <a:gd name="T13" fmla="*/ 680 h 1417"/>
                  <a:gd name="T14" fmla="*/ 56 w 1077"/>
                  <a:gd name="T15" fmla="*/ 850 h 1417"/>
                  <a:gd name="T16" fmla="*/ 0 w 1077"/>
                  <a:gd name="T17" fmla="*/ 850 h 1417"/>
                  <a:gd name="T18" fmla="*/ 0 w 1077"/>
                  <a:gd name="T19" fmla="*/ 907 h 1417"/>
                  <a:gd name="T20" fmla="*/ 56 w 1077"/>
                  <a:gd name="T21" fmla="*/ 907 h 1417"/>
                  <a:gd name="T22" fmla="*/ 56 w 1077"/>
                  <a:gd name="T23" fmla="*/ 963 h 1417"/>
                  <a:gd name="T24" fmla="*/ 113 w 1077"/>
                  <a:gd name="T25" fmla="*/ 963 h 1417"/>
                  <a:gd name="T26" fmla="*/ 113 w 1077"/>
                  <a:gd name="T27" fmla="*/ 1020 h 1417"/>
                  <a:gd name="T28" fmla="*/ 283 w 1077"/>
                  <a:gd name="T29" fmla="*/ 1020 h 1417"/>
                  <a:gd name="T30" fmla="*/ 283 w 1077"/>
                  <a:gd name="T31" fmla="*/ 1190 h 1417"/>
                  <a:gd name="T32" fmla="*/ 510 w 1077"/>
                  <a:gd name="T33" fmla="*/ 1190 h 1417"/>
                  <a:gd name="T34" fmla="*/ 510 w 1077"/>
                  <a:gd name="T35" fmla="*/ 1247 h 1417"/>
                  <a:gd name="T36" fmla="*/ 567 w 1077"/>
                  <a:gd name="T37" fmla="*/ 1247 h 1417"/>
                  <a:gd name="T38" fmla="*/ 567 w 1077"/>
                  <a:gd name="T39" fmla="*/ 1304 h 1417"/>
                  <a:gd name="T40" fmla="*/ 510 w 1077"/>
                  <a:gd name="T41" fmla="*/ 1304 h 1417"/>
                  <a:gd name="T42" fmla="*/ 510 w 1077"/>
                  <a:gd name="T43" fmla="*/ 1360 h 1417"/>
                  <a:gd name="T44" fmla="*/ 567 w 1077"/>
                  <a:gd name="T45" fmla="*/ 1360 h 1417"/>
                  <a:gd name="T46" fmla="*/ 567 w 1077"/>
                  <a:gd name="T47" fmla="*/ 1417 h 1417"/>
                  <a:gd name="T48" fmla="*/ 850 w 1077"/>
                  <a:gd name="T49" fmla="*/ 1417 h 1417"/>
                  <a:gd name="T50" fmla="*/ 850 w 1077"/>
                  <a:gd name="T51" fmla="*/ 1360 h 1417"/>
                  <a:gd name="T52" fmla="*/ 963 w 1077"/>
                  <a:gd name="T53" fmla="*/ 1360 h 1417"/>
                  <a:gd name="T54" fmla="*/ 963 w 1077"/>
                  <a:gd name="T55" fmla="*/ 1304 h 1417"/>
                  <a:gd name="T56" fmla="*/ 1020 w 1077"/>
                  <a:gd name="T57" fmla="*/ 1304 h 1417"/>
                  <a:gd name="T58" fmla="*/ 1020 w 1077"/>
                  <a:gd name="T59" fmla="*/ 1247 h 1417"/>
                  <a:gd name="T60" fmla="*/ 1077 w 1077"/>
                  <a:gd name="T61" fmla="*/ 1247 h 1417"/>
                  <a:gd name="T62" fmla="*/ 1077 w 1077"/>
                  <a:gd name="T63" fmla="*/ 1020 h 1417"/>
                  <a:gd name="T64" fmla="*/ 907 w 1077"/>
                  <a:gd name="T65" fmla="*/ 1020 h 1417"/>
                  <a:gd name="T66" fmla="*/ 907 w 1077"/>
                  <a:gd name="T67" fmla="*/ 907 h 1417"/>
                  <a:gd name="T68" fmla="*/ 963 w 1077"/>
                  <a:gd name="T69" fmla="*/ 907 h 1417"/>
                  <a:gd name="T70" fmla="*/ 963 w 1077"/>
                  <a:gd name="T71" fmla="*/ 850 h 1417"/>
                  <a:gd name="T72" fmla="*/ 907 w 1077"/>
                  <a:gd name="T73" fmla="*/ 850 h 1417"/>
                  <a:gd name="T74" fmla="*/ 907 w 1077"/>
                  <a:gd name="T75" fmla="*/ 680 h 1417"/>
                  <a:gd name="T76" fmla="*/ 963 w 1077"/>
                  <a:gd name="T77" fmla="*/ 680 h 1417"/>
                  <a:gd name="T78" fmla="*/ 963 w 1077"/>
                  <a:gd name="T79" fmla="*/ 340 h 1417"/>
                  <a:gd name="T80" fmla="*/ 1020 w 1077"/>
                  <a:gd name="T81" fmla="*/ 340 h 1417"/>
                  <a:gd name="T82" fmla="*/ 1020 w 1077"/>
                  <a:gd name="T83" fmla="*/ 226 h 1417"/>
                  <a:gd name="T84" fmla="*/ 963 w 1077"/>
                  <a:gd name="T85" fmla="*/ 226 h 1417"/>
                  <a:gd name="T86" fmla="*/ 963 w 1077"/>
                  <a:gd name="T87" fmla="*/ 170 h 1417"/>
                  <a:gd name="T88" fmla="*/ 907 w 1077"/>
                  <a:gd name="T89" fmla="*/ 170 h 1417"/>
                  <a:gd name="T90" fmla="*/ 907 w 1077"/>
                  <a:gd name="T91" fmla="*/ 0 h 1417"/>
                  <a:gd name="T92" fmla="*/ 737 w 1077"/>
                  <a:gd name="T93" fmla="*/ 0 h 1417"/>
                  <a:gd name="T94" fmla="*/ 737 w 1077"/>
                  <a:gd name="T95" fmla="*/ 56 h 1417"/>
                  <a:gd name="T96" fmla="*/ 396 w 1077"/>
                  <a:gd name="T97" fmla="*/ 56 h 1417"/>
                  <a:gd name="T98" fmla="*/ 396 w 1077"/>
                  <a:gd name="T99" fmla="*/ 113 h 1417"/>
                  <a:gd name="T100" fmla="*/ 226 w 1077"/>
                  <a:gd name="T101" fmla="*/ 11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7" h="1417">
                    <a:moveTo>
                      <a:pt x="226" y="113"/>
                    </a:moveTo>
                    <a:lnTo>
                      <a:pt x="226" y="567"/>
                    </a:lnTo>
                    <a:lnTo>
                      <a:pt x="170" y="567"/>
                    </a:lnTo>
                    <a:lnTo>
                      <a:pt x="170" y="623"/>
                    </a:lnTo>
                    <a:lnTo>
                      <a:pt x="113" y="623"/>
                    </a:lnTo>
                    <a:lnTo>
                      <a:pt x="113" y="680"/>
                    </a:lnTo>
                    <a:lnTo>
                      <a:pt x="56" y="680"/>
                    </a:lnTo>
                    <a:lnTo>
                      <a:pt x="56" y="850"/>
                    </a:lnTo>
                    <a:lnTo>
                      <a:pt x="0" y="850"/>
                    </a:lnTo>
                    <a:lnTo>
                      <a:pt x="0" y="907"/>
                    </a:lnTo>
                    <a:lnTo>
                      <a:pt x="56" y="907"/>
                    </a:lnTo>
                    <a:lnTo>
                      <a:pt x="56" y="963"/>
                    </a:lnTo>
                    <a:lnTo>
                      <a:pt x="113" y="963"/>
                    </a:lnTo>
                    <a:lnTo>
                      <a:pt x="113" y="1020"/>
                    </a:lnTo>
                    <a:lnTo>
                      <a:pt x="283" y="1020"/>
                    </a:lnTo>
                    <a:lnTo>
                      <a:pt x="283" y="1190"/>
                    </a:lnTo>
                    <a:lnTo>
                      <a:pt x="510" y="1190"/>
                    </a:lnTo>
                    <a:lnTo>
                      <a:pt x="510" y="1247"/>
                    </a:lnTo>
                    <a:lnTo>
                      <a:pt x="567" y="1247"/>
                    </a:lnTo>
                    <a:lnTo>
                      <a:pt x="567" y="1304"/>
                    </a:lnTo>
                    <a:lnTo>
                      <a:pt x="510" y="1304"/>
                    </a:lnTo>
                    <a:lnTo>
                      <a:pt x="510" y="1360"/>
                    </a:lnTo>
                    <a:lnTo>
                      <a:pt x="567" y="1360"/>
                    </a:lnTo>
                    <a:lnTo>
                      <a:pt x="567" y="1417"/>
                    </a:lnTo>
                    <a:lnTo>
                      <a:pt x="850" y="1417"/>
                    </a:lnTo>
                    <a:lnTo>
                      <a:pt x="850" y="1360"/>
                    </a:lnTo>
                    <a:lnTo>
                      <a:pt x="963" y="1360"/>
                    </a:lnTo>
                    <a:lnTo>
                      <a:pt x="963" y="1304"/>
                    </a:lnTo>
                    <a:lnTo>
                      <a:pt x="1020" y="1304"/>
                    </a:lnTo>
                    <a:lnTo>
                      <a:pt x="1020" y="1247"/>
                    </a:lnTo>
                    <a:lnTo>
                      <a:pt x="1077" y="1247"/>
                    </a:lnTo>
                    <a:lnTo>
                      <a:pt x="1077" y="1020"/>
                    </a:lnTo>
                    <a:lnTo>
                      <a:pt x="907" y="1020"/>
                    </a:lnTo>
                    <a:lnTo>
                      <a:pt x="907" y="907"/>
                    </a:lnTo>
                    <a:lnTo>
                      <a:pt x="963" y="907"/>
                    </a:lnTo>
                    <a:lnTo>
                      <a:pt x="963" y="850"/>
                    </a:lnTo>
                    <a:lnTo>
                      <a:pt x="907" y="850"/>
                    </a:lnTo>
                    <a:lnTo>
                      <a:pt x="907" y="680"/>
                    </a:lnTo>
                    <a:lnTo>
                      <a:pt x="963" y="680"/>
                    </a:lnTo>
                    <a:lnTo>
                      <a:pt x="963" y="340"/>
                    </a:lnTo>
                    <a:lnTo>
                      <a:pt x="1020" y="340"/>
                    </a:lnTo>
                    <a:lnTo>
                      <a:pt x="1020" y="226"/>
                    </a:lnTo>
                    <a:lnTo>
                      <a:pt x="963" y="226"/>
                    </a:lnTo>
                    <a:lnTo>
                      <a:pt x="963" y="170"/>
                    </a:lnTo>
                    <a:lnTo>
                      <a:pt x="907" y="170"/>
                    </a:lnTo>
                    <a:lnTo>
                      <a:pt x="907" y="0"/>
                    </a:lnTo>
                    <a:lnTo>
                      <a:pt x="737" y="0"/>
                    </a:lnTo>
                    <a:lnTo>
                      <a:pt x="737" y="56"/>
                    </a:lnTo>
                    <a:lnTo>
                      <a:pt x="396" y="56"/>
                    </a:lnTo>
                    <a:lnTo>
                      <a:pt x="396" y="113"/>
                    </a:lnTo>
                    <a:lnTo>
                      <a:pt x="226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9" name="Freeform 289"/>
              <p:cNvSpPr>
                <a:spLocks/>
              </p:cNvSpPr>
              <p:nvPr/>
            </p:nvSpPr>
            <p:spPr bwMode="auto">
              <a:xfrm>
                <a:off x="1764" y="1266"/>
                <a:ext cx="680" cy="624"/>
              </a:xfrm>
              <a:custGeom>
                <a:avLst/>
                <a:gdLst>
                  <a:gd name="T0" fmla="*/ 283 w 680"/>
                  <a:gd name="T1" fmla="*/ 0 h 624"/>
                  <a:gd name="T2" fmla="*/ 283 w 680"/>
                  <a:gd name="T3" fmla="*/ 114 h 624"/>
                  <a:gd name="T4" fmla="*/ 340 w 680"/>
                  <a:gd name="T5" fmla="*/ 114 h 624"/>
                  <a:gd name="T6" fmla="*/ 340 w 680"/>
                  <a:gd name="T7" fmla="*/ 227 h 624"/>
                  <a:gd name="T8" fmla="*/ 454 w 680"/>
                  <a:gd name="T9" fmla="*/ 227 h 624"/>
                  <a:gd name="T10" fmla="*/ 454 w 680"/>
                  <a:gd name="T11" fmla="*/ 284 h 624"/>
                  <a:gd name="T12" fmla="*/ 510 w 680"/>
                  <a:gd name="T13" fmla="*/ 284 h 624"/>
                  <a:gd name="T14" fmla="*/ 510 w 680"/>
                  <a:gd name="T15" fmla="*/ 340 h 624"/>
                  <a:gd name="T16" fmla="*/ 680 w 680"/>
                  <a:gd name="T17" fmla="*/ 340 h 624"/>
                  <a:gd name="T18" fmla="*/ 680 w 680"/>
                  <a:gd name="T19" fmla="*/ 624 h 624"/>
                  <a:gd name="T20" fmla="*/ 397 w 680"/>
                  <a:gd name="T21" fmla="*/ 624 h 624"/>
                  <a:gd name="T22" fmla="*/ 397 w 680"/>
                  <a:gd name="T23" fmla="*/ 567 h 624"/>
                  <a:gd name="T24" fmla="*/ 227 w 680"/>
                  <a:gd name="T25" fmla="*/ 567 h 624"/>
                  <a:gd name="T26" fmla="*/ 227 w 680"/>
                  <a:gd name="T27" fmla="*/ 511 h 624"/>
                  <a:gd name="T28" fmla="*/ 170 w 680"/>
                  <a:gd name="T29" fmla="*/ 511 h 624"/>
                  <a:gd name="T30" fmla="*/ 170 w 680"/>
                  <a:gd name="T31" fmla="*/ 340 h 624"/>
                  <a:gd name="T32" fmla="*/ 113 w 680"/>
                  <a:gd name="T33" fmla="*/ 340 h 624"/>
                  <a:gd name="T34" fmla="*/ 113 w 680"/>
                  <a:gd name="T35" fmla="*/ 284 h 624"/>
                  <a:gd name="T36" fmla="*/ 57 w 680"/>
                  <a:gd name="T37" fmla="*/ 284 h 624"/>
                  <a:gd name="T38" fmla="*/ 57 w 680"/>
                  <a:gd name="T39" fmla="*/ 227 h 624"/>
                  <a:gd name="T40" fmla="*/ 0 w 680"/>
                  <a:gd name="T41" fmla="*/ 227 h 624"/>
                  <a:gd name="T42" fmla="*/ 0 w 680"/>
                  <a:gd name="T43" fmla="*/ 114 h 624"/>
                  <a:gd name="T44" fmla="*/ 57 w 680"/>
                  <a:gd name="T45" fmla="*/ 114 h 624"/>
                  <a:gd name="T46" fmla="*/ 57 w 680"/>
                  <a:gd name="T47" fmla="*/ 57 h 624"/>
                  <a:gd name="T48" fmla="*/ 113 w 680"/>
                  <a:gd name="T49" fmla="*/ 57 h 624"/>
                  <a:gd name="T50" fmla="*/ 113 w 680"/>
                  <a:gd name="T51" fmla="*/ 0 h 624"/>
                  <a:gd name="T52" fmla="*/ 283 w 680"/>
                  <a:gd name="T53" fmla="*/ 0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0" h="624">
                    <a:moveTo>
                      <a:pt x="283" y="0"/>
                    </a:move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510" y="284"/>
                    </a:lnTo>
                    <a:lnTo>
                      <a:pt x="510" y="340"/>
                    </a:lnTo>
                    <a:lnTo>
                      <a:pt x="680" y="340"/>
                    </a:lnTo>
                    <a:lnTo>
                      <a:pt x="680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227" y="567"/>
                    </a:lnTo>
                    <a:lnTo>
                      <a:pt x="227" y="511"/>
                    </a:lnTo>
                    <a:lnTo>
                      <a:pt x="170" y="511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0" name="Freeform 290"/>
              <p:cNvSpPr>
                <a:spLocks/>
              </p:cNvSpPr>
              <p:nvPr/>
            </p:nvSpPr>
            <p:spPr bwMode="auto">
              <a:xfrm>
                <a:off x="1254" y="1323"/>
                <a:ext cx="1190" cy="1191"/>
              </a:xfrm>
              <a:custGeom>
                <a:avLst/>
                <a:gdLst>
                  <a:gd name="T0" fmla="*/ 510 w 1190"/>
                  <a:gd name="T1" fmla="*/ 0 h 1191"/>
                  <a:gd name="T2" fmla="*/ 510 w 1190"/>
                  <a:gd name="T3" fmla="*/ 170 h 1191"/>
                  <a:gd name="T4" fmla="*/ 567 w 1190"/>
                  <a:gd name="T5" fmla="*/ 170 h 1191"/>
                  <a:gd name="T6" fmla="*/ 567 w 1190"/>
                  <a:gd name="T7" fmla="*/ 227 h 1191"/>
                  <a:gd name="T8" fmla="*/ 623 w 1190"/>
                  <a:gd name="T9" fmla="*/ 227 h 1191"/>
                  <a:gd name="T10" fmla="*/ 623 w 1190"/>
                  <a:gd name="T11" fmla="*/ 283 h 1191"/>
                  <a:gd name="T12" fmla="*/ 680 w 1190"/>
                  <a:gd name="T13" fmla="*/ 283 h 1191"/>
                  <a:gd name="T14" fmla="*/ 680 w 1190"/>
                  <a:gd name="T15" fmla="*/ 454 h 1191"/>
                  <a:gd name="T16" fmla="*/ 737 w 1190"/>
                  <a:gd name="T17" fmla="*/ 454 h 1191"/>
                  <a:gd name="T18" fmla="*/ 737 w 1190"/>
                  <a:gd name="T19" fmla="*/ 510 h 1191"/>
                  <a:gd name="T20" fmla="*/ 907 w 1190"/>
                  <a:gd name="T21" fmla="*/ 510 h 1191"/>
                  <a:gd name="T22" fmla="*/ 907 w 1190"/>
                  <a:gd name="T23" fmla="*/ 567 h 1191"/>
                  <a:gd name="T24" fmla="*/ 1190 w 1190"/>
                  <a:gd name="T25" fmla="*/ 567 h 1191"/>
                  <a:gd name="T26" fmla="*/ 1190 w 1190"/>
                  <a:gd name="T27" fmla="*/ 1021 h 1191"/>
                  <a:gd name="T28" fmla="*/ 1134 w 1190"/>
                  <a:gd name="T29" fmla="*/ 1021 h 1191"/>
                  <a:gd name="T30" fmla="*/ 1134 w 1190"/>
                  <a:gd name="T31" fmla="*/ 1077 h 1191"/>
                  <a:gd name="T32" fmla="*/ 1077 w 1190"/>
                  <a:gd name="T33" fmla="*/ 1077 h 1191"/>
                  <a:gd name="T34" fmla="*/ 1077 w 1190"/>
                  <a:gd name="T35" fmla="*/ 1134 h 1191"/>
                  <a:gd name="T36" fmla="*/ 1020 w 1190"/>
                  <a:gd name="T37" fmla="*/ 1134 h 1191"/>
                  <a:gd name="T38" fmla="*/ 1020 w 1190"/>
                  <a:gd name="T39" fmla="*/ 1191 h 1191"/>
                  <a:gd name="T40" fmla="*/ 907 w 1190"/>
                  <a:gd name="T41" fmla="*/ 1191 h 1191"/>
                  <a:gd name="T42" fmla="*/ 907 w 1190"/>
                  <a:gd name="T43" fmla="*/ 1077 h 1191"/>
                  <a:gd name="T44" fmla="*/ 680 w 1190"/>
                  <a:gd name="T45" fmla="*/ 1077 h 1191"/>
                  <a:gd name="T46" fmla="*/ 680 w 1190"/>
                  <a:gd name="T47" fmla="*/ 907 h 1191"/>
                  <a:gd name="T48" fmla="*/ 623 w 1190"/>
                  <a:gd name="T49" fmla="*/ 907 h 1191"/>
                  <a:gd name="T50" fmla="*/ 623 w 1190"/>
                  <a:gd name="T51" fmla="*/ 794 h 1191"/>
                  <a:gd name="T52" fmla="*/ 567 w 1190"/>
                  <a:gd name="T53" fmla="*/ 794 h 1191"/>
                  <a:gd name="T54" fmla="*/ 567 w 1190"/>
                  <a:gd name="T55" fmla="*/ 737 h 1191"/>
                  <a:gd name="T56" fmla="*/ 510 w 1190"/>
                  <a:gd name="T57" fmla="*/ 737 h 1191"/>
                  <a:gd name="T58" fmla="*/ 510 w 1190"/>
                  <a:gd name="T59" fmla="*/ 567 h 1191"/>
                  <a:gd name="T60" fmla="*/ 226 w 1190"/>
                  <a:gd name="T61" fmla="*/ 567 h 1191"/>
                  <a:gd name="T62" fmla="*/ 226 w 1190"/>
                  <a:gd name="T63" fmla="*/ 454 h 1191"/>
                  <a:gd name="T64" fmla="*/ 170 w 1190"/>
                  <a:gd name="T65" fmla="*/ 454 h 1191"/>
                  <a:gd name="T66" fmla="*/ 170 w 1190"/>
                  <a:gd name="T67" fmla="*/ 397 h 1191"/>
                  <a:gd name="T68" fmla="*/ 113 w 1190"/>
                  <a:gd name="T69" fmla="*/ 397 h 1191"/>
                  <a:gd name="T70" fmla="*/ 113 w 1190"/>
                  <a:gd name="T71" fmla="*/ 340 h 1191"/>
                  <a:gd name="T72" fmla="*/ 56 w 1190"/>
                  <a:gd name="T73" fmla="*/ 340 h 1191"/>
                  <a:gd name="T74" fmla="*/ 56 w 1190"/>
                  <a:gd name="T75" fmla="*/ 283 h 1191"/>
                  <a:gd name="T76" fmla="*/ 0 w 1190"/>
                  <a:gd name="T77" fmla="*/ 283 h 1191"/>
                  <a:gd name="T78" fmla="*/ 0 w 1190"/>
                  <a:gd name="T79" fmla="*/ 113 h 1191"/>
                  <a:gd name="T80" fmla="*/ 56 w 1190"/>
                  <a:gd name="T81" fmla="*/ 113 h 1191"/>
                  <a:gd name="T82" fmla="*/ 56 w 1190"/>
                  <a:gd name="T83" fmla="*/ 57 h 1191"/>
                  <a:gd name="T84" fmla="*/ 113 w 1190"/>
                  <a:gd name="T85" fmla="*/ 57 h 1191"/>
                  <a:gd name="T86" fmla="*/ 113 w 1190"/>
                  <a:gd name="T87" fmla="*/ 113 h 1191"/>
                  <a:gd name="T88" fmla="*/ 170 w 1190"/>
                  <a:gd name="T89" fmla="*/ 113 h 1191"/>
                  <a:gd name="T90" fmla="*/ 170 w 1190"/>
                  <a:gd name="T91" fmla="*/ 57 h 1191"/>
                  <a:gd name="T92" fmla="*/ 226 w 1190"/>
                  <a:gd name="T93" fmla="*/ 57 h 1191"/>
                  <a:gd name="T94" fmla="*/ 226 w 1190"/>
                  <a:gd name="T95" fmla="*/ 0 h 1191"/>
                  <a:gd name="T96" fmla="*/ 340 w 1190"/>
                  <a:gd name="T97" fmla="*/ 0 h 1191"/>
                  <a:gd name="T98" fmla="*/ 340 w 1190"/>
                  <a:gd name="T99" fmla="*/ 57 h 1191"/>
                  <a:gd name="T100" fmla="*/ 397 w 1190"/>
                  <a:gd name="T101" fmla="*/ 57 h 1191"/>
                  <a:gd name="T102" fmla="*/ 397 w 1190"/>
                  <a:gd name="T103" fmla="*/ 0 h 1191"/>
                  <a:gd name="T104" fmla="*/ 510 w 1190"/>
                  <a:gd name="T105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0" h="1191">
                    <a:moveTo>
                      <a:pt x="510" y="0"/>
                    </a:moveTo>
                    <a:lnTo>
                      <a:pt x="510" y="170"/>
                    </a:lnTo>
                    <a:lnTo>
                      <a:pt x="567" y="170"/>
                    </a:lnTo>
                    <a:lnTo>
                      <a:pt x="567" y="227"/>
                    </a:lnTo>
                    <a:lnTo>
                      <a:pt x="623" y="227"/>
                    </a:lnTo>
                    <a:lnTo>
                      <a:pt x="623" y="283"/>
                    </a:lnTo>
                    <a:lnTo>
                      <a:pt x="680" y="283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510"/>
                    </a:lnTo>
                    <a:lnTo>
                      <a:pt x="907" y="510"/>
                    </a:lnTo>
                    <a:lnTo>
                      <a:pt x="907" y="567"/>
                    </a:lnTo>
                    <a:lnTo>
                      <a:pt x="1190" y="567"/>
                    </a:lnTo>
                    <a:lnTo>
                      <a:pt x="1190" y="1021"/>
                    </a:lnTo>
                    <a:lnTo>
                      <a:pt x="1134" y="1021"/>
                    </a:lnTo>
                    <a:lnTo>
                      <a:pt x="1134" y="1077"/>
                    </a:lnTo>
                    <a:lnTo>
                      <a:pt x="1077" y="1077"/>
                    </a:lnTo>
                    <a:lnTo>
                      <a:pt x="1077" y="1134"/>
                    </a:lnTo>
                    <a:lnTo>
                      <a:pt x="1020" y="1134"/>
                    </a:lnTo>
                    <a:lnTo>
                      <a:pt x="1020" y="1191"/>
                    </a:lnTo>
                    <a:lnTo>
                      <a:pt x="907" y="1191"/>
                    </a:lnTo>
                    <a:lnTo>
                      <a:pt x="907" y="1077"/>
                    </a:lnTo>
                    <a:lnTo>
                      <a:pt x="680" y="1077"/>
                    </a:lnTo>
                    <a:lnTo>
                      <a:pt x="680" y="907"/>
                    </a:lnTo>
                    <a:lnTo>
                      <a:pt x="623" y="907"/>
                    </a:lnTo>
                    <a:lnTo>
                      <a:pt x="623" y="794"/>
                    </a:lnTo>
                    <a:lnTo>
                      <a:pt x="567" y="794"/>
                    </a:lnTo>
                    <a:lnTo>
                      <a:pt x="567" y="737"/>
                    </a:lnTo>
                    <a:lnTo>
                      <a:pt x="510" y="737"/>
                    </a:lnTo>
                    <a:lnTo>
                      <a:pt x="510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226" y="57"/>
                    </a:lnTo>
                    <a:lnTo>
                      <a:pt x="226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3" name="グループ化 32"/>
            <p:cNvGrpSpPr/>
            <p:nvPr/>
          </p:nvGrpSpPr>
          <p:grpSpPr>
            <a:xfrm>
              <a:off x="1619469" y="982861"/>
              <a:ext cx="9202299" cy="7206894"/>
              <a:chOff x="1619469" y="982861"/>
              <a:chExt cx="9202299" cy="7206894"/>
            </a:xfrm>
          </p:grpSpPr>
          <p:sp>
            <p:nvSpPr>
              <p:cNvPr id="34" name="正方形/長方形 33"/>
              <p:cNvSpPr/>
              <p:nvPr/>
            </p:nvSpPr>
            <p:spPr>
              <a:xfrm>
                <a:off x="9003333" y="2667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徳島市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9366870" y="982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鳴門市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2587171" y="29904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東みよし町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3911714" y="384363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つるぎ町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273476" y="1225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板野町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7812098" y="1676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上板町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8763439" y="16010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藍住町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9309210" y="1908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北島町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10079257" y="1643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松茂町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349435" y="78819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海陽町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786813" y="65629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美波町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829769" y="7258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牟岐町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6076607" y="580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那賀町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7098473" y="35927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神山町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8058151" y="2370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石井町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8068014" y="356641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佐那河内村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349435" y="2883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吉野川市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648670" y="17480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阿波市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3092889" y="2437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8668544" y="4151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勝浦町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7585515" y="4574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上勝町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5147688" y="34521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美馬市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9827638" y="4808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9856788" y="35022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小松島市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1619469" y="41887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79400" y="300038"/>
            <a:ext cx="12242800" cy="9001125"/>
            <a:chOff x="279400" y="300038"/>
            <a:chExt cx="12242800" cy="9001125"/>
          </a:xfrm>
        </p:grpSpPr>
        <p:grpSp>
          <p:nvGrpSpPr>
            <p:cNvPr id="13475" name="Group 163"/>
            <p:cNvGrpSpPr>
              <a:grpSpLocks/>
            </p:cNvGrpSpPr>
            <p:nvPr/>
          </p:nvGrpSpPr>
          <p:grpSpPr bwMode="auto">
            <a:xfrm>
              <a:off x="279400" y="300038"/>
              <a:ext cx="12242800" cy="9001125"/>
              <a:chOff x="176" y="189"/>
              <a:chExt cx="7712" cy="5670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2671" y="2911"/>
                <a:ext cx="3402" cy="1814"/>
              </a:xfrm>
              <a:custGeom>
                <a:avLst/>
                <a:gdLst>
                  <a:gd name="T0" fmla="*/ 0 w 3402"/>
                  <a:gd name="T1" fmla="*/ 567 h 1814"/>
                  <a:gd name="T2" fmla="*/ 340 w 3402"/>
                  <a:gd name="T3" fmla="*/ 567 h 1814"/>
                  <a:gd name="T4" fmla="*/ 340 w 3402"/>
                  <a:gd name="T5" fmla="*/ 453 h 1814"/>
                  <a:gd name="T6" fmla="*/ 681 w 3402"/>
                  <a:gd name="T7" fmla="*/ 453 h 1814"/>
                  <a:gd name="T8" fmla="*/ 681 w 3402"/>
                  <a:gd name="T9" fmla="*/ 340 h 1814"/>
                  <a:gd name="T10" fmla="*/ 907 w 3402"/>
                  <a:gd name="T11" fmla="*/ 340 h 1814"/>
                  <a:gd name="T12" fmla="*/ 907 w 3402"/>
                  <a:gd name="T13" fmla="*/ 226 h 1814"/>
                  <a:gd name="T14" fmla="*/ 1248 w 3402"/>
                  <a:gd name="T15" fmla="*/ 226 h 1814"/>
                  <a:gd name="T16" fmla="*/ 1248 w 3402"/>
                  <a:gd name="T17" fmla="*/ 113 h 1814"/>
                  <a:gd name="T18" fmla="*/ 1361 w 3402"/>
                  <a:gd name="T19" fmla="*/ 113 h 1814"/>
                  <a:gd name="T20" fmla="*/ 1361 w 3402"/>
                  <a:gd name="T21" fmla="*/ 0 h 1814"/>
                  <a:gd name="T22" fmla="*/ 1815 w 3402"/>
                  <a:gd name="T23" fmla="*/ 0 h 1814"/>
                  <a:gd name="T24" fmla="*/ 1815 w 3402"/>
                  <a:gd name="T25" fmla="*/ 113 h 1814"/>
                  <a:gd name="T26" fmla="*/ 1928 w 3402"/>
                  <a:gd name="T27" fmla="*/ 113 h 1814"/>
                  <a:gd name="T28" fmla="*/ 1928 w 3402"/>
                  <a:gd name="T29" fmla="*/ 340 h 1814"/>
                  <a:gd name="T30" fmla="*/ 2041 w 3402"/>
                  <a:gd name="T31" fmla="*/ 340 h 1814"/>
                  <a:gd name="T32" fmla="*/ 2041 w 3402"/>
                  <a:gd name="T33" fmla="*/ 453 h 1814"/>
                  <a:gd name="T34" fmla="*/ 2722 w 3402"/>
                  <a:gd name="T35" fmla="*/ 453 h 1814"/>
                  <a:gd name="T36" fmla="*/ 2722 w 3402"/>
                  <a:gd name="T37" fmla="*/ 340 h 1814"/>
                  <a:gd name="T38" fmla="*/ 3402 w 3402"/>
                  <a:gd name="T39" fmla="*/ 340 h 1814"/>
                  <a:gd name="T40" fmla="*/ 3402 w 3402"/>
                  <a:gd name="T41" fmla="*/ 453 h 1814"/>
                  <a:gd name="T42" fmla="*/ 3289 w 3402"/>
                  <a:gd name="T43" fmla="*/ 453 h 1814"/>
                  <a:gd name="T44" fmla="*/ 3289 w 3402"/>
                  <a:gd name="T45" fmla="*/ 680 h 1814"/>
                  <a:gd name="T46" fmla="*/ 3175 w 3402"/>
                  <a:gd name="T47" fmla="*/ 680 h 1814"/>
                  <a:gd name="T48" fmla="*/ 3175 w 3402"/>
                  <a:gd name="T49" fmla="*/ 793 h 1814"/>
                  <a:gd name="T50" fmla="*/ 3289 w 3402"/>
                  <a:gd name="T51" fmla="*/ 793 h 1814"/>
                  <a:gd name="T52" fmla="*/ 3289 w 3402"/>
                  <a:gd name="T53" fmla="*/ 907 h 1814"/>
                  <a:gd name="T54" fmla="*/ 2949 w 3402"/>
                  <a:gd name="T55" fmla="*/ 907 h 1814"/>
                  <a:gd name="T56" fmla="*/ 2949 w 3402"/>
                  <a:gd name="T57" fmla="*/ 1020 h 1814"/>
                  <a:gd name="T58" fmla="*/ 2722 w 3402"/>
                  <a:gd name="T59" fmla="*/ 1020 h 1814"/>
                  <a:gd name="T60" fmla="*/ 2722 w 3402"/>
                  <a:gd name="T61" fmla="*/ 1134 h 1814"/>
                  <a:gd name="T62" fmla="*/ 2608 w 3402"/>
                  <a:gd name="T63" fmla="*/ 1134 h 1814"/>
                  <a:gd name="T64" fmla="*/ 2608 w 3402"/>
                  <a:gd name="T65" fmla="*/ 1247 h 1814"/>
                  <a:gd name="T66" fmla="*/ 2608 w 3402"/>
                  <a:gd name="T67" fmla="*/ 1360 h 1814"/>
                  <a:gd name="T68" fmla="*/ 2382 w 3402"/>
                  <a:gd name="T69" fmla="*/ 1360 h 1814"/>
                  <a:gd name="T70" fmla="*/ 2382 w 3402"/>
                  <a:gd name="T71" fmla="*/ 1474 h 1814"/>
                  <a:gd name="T72" fmla="*/ 2041 w 3402"/>
                  <a:gd name="T73" fmla="*/ 1474 h 1814"/>
                  <a:gd name="T74" fmla="*/ 2041 w 3402"/>
                  <a:gd name="T75" fmla="*/ 1360 h 1814"/>
                  <a:gd name="T76" fmla="*/ 1701 w 3402"/>
                  <a:gd name="T77" fmla="*/ 1360 h 1814"/>
                  <a:gd name="T78" fmla="*/ 1701 w 3402"/>
                  <a:gd name="T79" fmla="*/ 1474 h 1814"/>
                  <a:gd name="T80" fmla="*/ 1134 w 3402"/>
                  <a:gd name="T81" fmla="*/ 1474 h 1814"/>
                  <a:gd name="T82" fmla="*/ 1134 w 3402"/>
                  <a:gd name="T83" fmla="*/ 1587 h 1814"/>
                  <a:gd name="T84" fmla="*/ 907 w 3402"/>
                  <a:gd name="T85" fmla="*/ 1587 h 1814"/>
                  <a:gd name="T86" fmla="*/ 907 w 3402"/>
                  <a:gd name="T87" fmla="*/ 1814 h 1814"/>
                  <a:gd name="T88" fmla="*/ 681 w 3402"/>
                  <a:gd name="T89" fmla="*/ 1814 h 1814"/>
                  <a:gd name="T90" fmla="*/ 681 w 3402"/>
                  <a:gd name="T91" fmla="*/ 1701 h 1814"/>
                  <a:gd name="T92" fmla="*/ 227 w 3402"/>
                  <a:gd name="T93" fmla="*/ 1701 h 1814"/>
                  <a:gd name="T94" fmla="*/ 227 w 3402"/>
                  <a:gd name="T95" fmla="*/ 1360 h 1814"/>
                  <a:gd name="T96" fmla="*/ 114 w 3402"/>
                  <a:gd name="T97" fmla="*/ 1360 h 1814"/>
                  <a:gd name="T98" fmla="*/ 114 w 3402"/>
                  <a:gd name="T99" fmla="*/ 907 h 1814"/>
                  <a:gd name="T100" fmla="*/ 0 w 3402"/>
                  <a:gd name="T101" fmla="*/ 907 h 1814"/>
                  <a:gd name="T102" fmla="*/ 0 w 3402"/>
                  <a:gd name="T103" fmla="*/ 567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402" h="1814">
                    <a:moveTo>
                      <a:pt x="0" y="567"/>
                    </a:moveTo>
                    <a:lnTo>
                      <a:pt x="340" y="567"/>
                    </a:lnTo>
                    <a:lnTo>
                      <a:pt x="340" y="453"/>
                    </a:lnTo>
                    <a:lnTo>
                      <a:pt x="681" y="453"/>
                    </a:lnTo>
                    <a:lnTo>
                      <a:pt x="681" y="340"/>
                    </a:lnTo>
                    <a:lnTo>
                      <a:pt x="907" y="340"/>
                    </a:lnTo>
                    <a:lnTo>
                      <a:pt x="907" y="226"/>
                    </a:lnTo>
                    <a:lnTo>
                      <a:pt x="1248" y="226"/>
                    </a:lnTo>
                    <a:lnTo>
                      <a:pt x="1248" y="113"/>
                    </a:lnTo>
                    <a:lnTo>
                      <a:pt x="1361" y="113"/>
                    </a:lnTo>
                    <a:lnTo>
                      <a:pt x="1361" y="0"/>
                    </a:lnTo>
                    <a:lnTo>
                      <a:pt x="1815" y="0"/>
                    </a:lnTo>
                    <a:lnTo>
                      <a:pt x="1815" y="113"/>
                    </a:lnTo>
                    <a:lnTo>
                      <a:pt x="1928" y="113"/>
                    </a:lnTo>
                    <a:lnTo>
                      <a:pt x="1928" y="340"/>
                    </a:lnTo>
                    <a:lnTo>
                      <a:pt x="2041" y="340"/>
                    </a:lnTo>
                    <a:lnTo>
                      <a:pt x="2041" y="453"/>
                    </a:lnTo>
                    <a:lnTo>
                      <a:pt x="2722" y="453"/>
                    </a:lnTo>
                    <a:lnTo>
                      <a:pt x="2722" y="340"/>
                    </a:lnTo>
                    <a:lnTo>
                      <a:pt x="3402" y="340"/>
                    </a:lnTo>
                    <a:lnTo>
                      <a:pt x="3402" y="453"/>
                    </a:lnTo>
                    <a:lnTo>
                      <a:pt x="3289" y="453"/>
                    </a:lnTo>
                    <a:lnTo>
                      <a:pt x="3289" y="680"/>
                    </a:lnTo>
                    <a:lnTo>
                      <a:pt x="3175" y="680"/>
                    </a:lnTo>
                    <a:lnTo>
                      <a:pt x="3175" y="793"/>
                    </a:lnTo>
                    <a:lnTo>
                      <a:pt x="3289" y="793"/>
                    </a:lnTo>
                    <a:lnTo>
                      <a:pt x="3289" y="907"/>
                    </a:lnTo>
                    <a:lnTo>
                      <a:pt x="2949" y="907"/>
                    </a:lnTo>
                    <a:lnTo>
                      <a:pt x="2949" y="1020"/>
                    </a:lnTo>
                    <a:lnTo>
                      <a:pt x="2722" y="1020"/>
                    </a:lnTo>
                    <a:lnTo>
                      <a:pt x="2722" y="1134"/>
                    </a:lnTo>
                    <a:lnTo>
                      <a:pt x="2608" y="1134"/>
                    </a:lnTo>
                    <a:lnTo>
                      <a:pt x="2608" y="1247"/>
                    </a:lnTo>
                    <a:lnTo>
                      <a:pt x="2608" y="1360"/>
                    </a:lnTo>
                    <a:lnTo>
                      <a:pt x="2382" y="1360"/>
                    </a:lnTo>
                    <a:lnTo>
                      <a:pt x="2382" y="1474"/>
                    </a:lnTo>
                    <a:lnTo>
                      <a:pt x="2041" y="1474"/>
                    </a:lnTo>
                    <a:lnTo>
                      <a:pt x="2041" y="1360"/>
                    </a:lnTo>
                    <a:lnTo>
                      <a:pt x="1701" y="1360"/>
                    </a:lnTo>
                    <a:lnTo>
                      <a:pt x="1701" y="1474"/>
                    </a:lnTo>
                    <a:lnTo>
                      <a:pt x="1134" y="1474"/>
                    </a:lnTo>
                    <a:lnTo>
                      <a:pt x="1134" y="1587"/>
                    </a:lnTo>
                    <a:lnTo>
                      <a:pt x="907" y="1587"/>
                    </a:lnTo>
                    <a:lnTo>
                      <a:pt x="907" y="1814"/>
                    </a:lnTo>
                    <a:lnTo>
                      <a:pt x="681" y="1814"/>
                    </a:lnTo>
                    <a:lnTo>
                      <a:pt x="681" y="1701"/>
                    </a:lnTo>
                    <a:lnTo>
                      <a:pt x="227" y="1701"/>
                    </a:lnTo>
                    <a:lnTo>
                      <a:pt x="227" y="1360"/>
                    </a:lnTo>
                    <a:lnTo>
                      <a:pt x="114" y="1360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3465" y="4271"/>
                <a:ext cx="1588" cy="1588"/>
              </a:xfrm>
              <a:custGeom>
                <a:avLst/>
                <a:gdLst>
                  <a:gd name="T0" fmla="*/ 1588 w 1588"/>
                  <a:gd name="T1" fmla="*/ 114 h 1588"/>
                  <a:gd name="T2" fmla="*/ 1247 w 1588"/>
                  <a:gd name="T3" fmla="*/ 114 h 1588"/>
                  <a:gd name="T4" fmla="*/ 1247 w 1588"/>
                  <a:gd name="T5" fmla="*/ 0 h 1588"/>
                  <a:gd name="T6" fmla="*/ 907 w 1588"/>
                  <a:gd name="T7" fmla="*/ 0 h 1588"/>
                  <a:gd name="T8" fmla="*/ 907 w 1588"/>
                  <a:gd name="T9" fmla="*/ 114 h 1588"/>
                  <a:gd name="T10" fmla="*/ 340 w 1588"/>
                  <a:gd name="T11" fmla="*/ 114 h 1588"/>
                  <a:gd name="T12" fmla="*/ 340 w 1588"/>
                  <a:gd name="T13" fmla="*/ 227 h 1588"/>
                  <a:gd name="T14" fmla="*/ 113 w 1588"/>
                  <a:gd name="T15" fmla="*/ 227 h 1588"/>
                  <a:gd name="T16" fmla="*/ 113 w 1588"/>
                  <a:gd name="T17" fmla="*/ 794 h 1588"/>
                  <a:gd name="T18" fmla="*/ 0 w 1588"/>
                  <a:gd name="T19" fmla="*/ 794 h 1588"/>
                  <a:gd name="T20" fmla="*/ 0 w 1588"/>
                  <a:gd name="T21" fmla="*/ 1021 h 1588"/>
                  <a:gd name="T22" fmla="*/ 113 w 1588"/>
                  <a:gd name="T23" fmla="*/ 1021 h 1588"/>
                  <a:gd name="T24" fmla="*/ 113 w 1588"/>
                  <a:gd name="T25" fmla="*/ 1134 h 1588"/>
                  <a:gd name="T26" fmla="*/ 227 w 1588"/>
                  <a:gd name="T27" fmla="*/ 1134 h 1588"/>
                  <a:gd name="T28" fmla="*/ 227 w 1588"/>
                  <a:gd name="T29" fmla="*/ 1361 h 1588"/>
                  <a:gd name="T30" fmla="*/ 454 w 1588"/>
                  <a:gd name="T31" fmla="*/ 1361 h 1588"/>
                  <a:gd name="T32" fmla="*/ 454 w 1588"/>
                  <a:gd name="T33" fmla="*/ 1475 h 1588"/>
                  <a:gd name="T34" fmla="*/ 1021 w 1588"/>
                  <a:gd name="T35" fmla="*/ 1475 h 1588"/>
                  <a:gd name="T36" fmla="*/ 1021 w 1588"/>
                  <a:gd name="T37" fmla="*/ 1588 h 1588"/>
                  <a:gd name="T38" fmla="*/ 1134 w 1588"/>
                  <a:gd name="T39" fmla="*/ 1588 h 1588"/>
                  <a:gd name="T40" fmla="*/ 1134 w 1588"/>
                  <a:gd name="T41" fmla="*/ 1361 h 1588"/>
                  <a:gd name="T42" fmla="*/ 1021 w 1588"/>
                  <a:gd name="T43" fmla="*/ 1361 h 1588"/>
                  <a:gd name="T44" fmla="*/ 1021 w 1588"/>
                  <a:gd name="T45" fmla="*/ 1248 h 1588"/>
                  <a:gd name="T46" fmla="*/ 1361 w 1588"/>
                  <a:gd name="T47" fmla="*/ 1248 h 1588"/>
                  <a:gd name="T48" fmla="*/ 1361 w 1588"/>
                  <a:gd name="T49" fmla="*/ 1021 h 1588"/>
                  <a:gd name="T50" fmla="*/ 1588 w 1588"/>
                  <a:gd name="T51" fmla="*/ 1021 h 1588"/>
                  <a:gd name="T52" fmla="*/ 1588 w 1588"/>
                  <a:gd name="T53" fmla="*/ 908 h 1588"/>
                  <a:gd name="T54" fmla="*/ 1361 w 1588"/>
                  <a:gd name="T55" fmla="*/ 908 h 1588"/>
                  <a:gd name="T56" fmla="*/ 1361 w 1588"/>
                  <a:gd name="T57" fmla="*/ 794 h 1588"/>
                  <a:gd name="T58" fmla="*/ 1588 w 1588"/>
                  <a:gd name="T59" fmla="*/ 794 h 1588"/>
                  <a:gd name="T60" fmla="*/ 1588 w 1588"/>
                  <a:gd name="T61" fmla="*/ 681 h 1588"/>
                  <a:gd name="T62" fmla="*/ 1474 w 1588"/>
                  <a:gd name="T63" fmla="*/ 681 h 1588"/>
                  <a:gd name="T64" fmla="*/ 1474 w 1588"/>
                  <a:gd name="T65" fmla="*/ 454 h 1588"/>
                  <a:gd name="T66" fmla="*/ 1361 w 1588"/>
                  <a:gd name="T67" fmla="*/ 454 h 1588"/>
                  <a:gd name="T68" fmla="*/ 1361 w 1588"/>
                  <a:gd name="T69" fmla="*/ 227 h 1588"/>
                  <a:gd name="T70" fmla="*/ 1588 w 1588"/>
                  <a:gd name="T71" fmla="*/ 227 h 1588"/>
                  <a:gd name="T72" fmla="*/ 1588 w 1588"/>
                  <a:gd name="T73" fmla="*/ 114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88" h="1588">
                    <a:moveTo>
                      <a:pt x="1588" y="114"/>
                    </a:moveTo>
                    <a:lnTo>
                      <a:pt x="1247" y="114"/>
                    </a:lnTo>
                    <a:lnTo>
                      <a:pt x="1247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794"/>
                    </a:lnTo>
                    <a:lnTo>
                      <a:pt x="0" y="79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1134"/>
                    </a:lnTo>
                    <a:lnTo>
                      <a:pt x="227" y="1134"/>
                    </a:lnTo>
                    <a:lnTo>
                      <a:pt x="227" y="1361"/>
                    </a:lnTo>
                    <a:lnTo>
                      <a:pt x="454" y="1361"/>
                    </a:lnTo>
                    <a:lnTo>
                      <a:pt x="454" y="1475"/>
                    </a:lnTo>
                    <a:lnTo>
                      <a:pt x="1021" y="1475"/>
                    </a:lnTo>
                    <a:lnTo>
                      <a:pt x="1021" y="1588"/>
                    </a:lnTo>
                    <a:lnTo>
                      <a:pt x="1134" y="1588"/>
                    </a:lnTo>
                    <a:lnTo>
                      <a:pt x="1134" y="1361"/>
                    </a:lnTo>
                    <a:lnTo>
                      <a:pt x="1021" y="1361"/>
                    </a:lnTo>
                    <a:lnTo>
                      <a:pt x="1021" y="1248"/>
                    </a:lnTo>
                    <a:lnTo>
                      <a:pt x="1361" y="1248"/>
                    </a:lnTo>
                    <a:lnTo>
                      <a:pt x="1361" y="1021"/>
                    </a:lnTo>
                    <a:lnTo>
                      <a:pt x="1588" y="1021"/>
                    </a:lnTo>
                    <a:lnTo>
                      <a:pt x="1588" y="908"/>
                    </a:lnTo>
                    <a:lnTo>
                      <a:pt x="1361" y="908"/>
                    </a:lnTo>
                    <a:lnTo>
                      <a:pt x="1361" y="794"/>
                    </a:lnTo>
                    <a:lnTo>
                      <a:pt x="1588" y="794"/>
                    </a:lnTo>
                    <a:lnTo>
                      <a:pt x="1588" y="681"/>
                    </a:lnTo>
                    <a:lnTo>
                      <a:pt x="1474" y="681"/>
                    </a:lnTo>
                    <a:lnTo>
                      <a:pt x="1474" y="454"/>
                    </a:lnTo>
                    <a:lnTo>
                      <a:pt x="1361" y="454"/>
                    </a:lnTo>
                    <a:lnTo>
                      <a:pt x="1361" y="227"/>
                    </a:lnTo>
                    <a:lnTo>
                      <a:pt x="1588" y="227"/>
                    </a:lnTo>
                    <a:lnTo>
                      <a:pt x="1588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4826" y="4385"/>
                <a:ext cx="794" cy="567"/>
              </a:xfrm>
              <a:custGeom>
                <a:avLst/>
                <a:gdLst>
                  <a:gd name="T0" fmla="*/ 680 w 794"/>
                  <a:gd name="T1" fmla="*/ 0 h 567"/>
                  <a:gd name="T2" fmla="*/ 453 w 794"/>
                  <a:gd name="T3" fmla="*/ 0 h 567"/>
                  <a:gd name="T4" fmla="*/ 453 w 794"/>
                  <a:gd name="T5" fmla="*/ 113 h 567"/>
                  <a:gd name="T6" fmla="*/ 0 w 794"/>
                  <a:gd name="T7" fmla="*/ 113 h 567"/>
                  <a:gd name="T8" fmla="*/ 0 w 794"/>
                  <a:gd name="T9" fmla="*/ 340 h 567"/>
                  <a:gd name="T10" fmla="*/ 113 w 794"/>
                  <a:gd name="T11" fmla="*/ 340 h 567"/>
                  <a:gd name="T12" fmla="*/ 113 w 794"/>
                  <a:gd name="T13" fmla="*/ 567 h 567"/>
                  <a:gd name="T14" fmla="*/ 453 w 794"/>
                  <a:gd name="T15" fmla="*/ 567 h 567"/>
                  <a:gd name="T16" fmla="*/ 453 w 794"/>
                  <a:gd name="T17" fmla="*/ 453 h 567"/>
                  <a:gd name="T18" fmla="*/ 680 w 794"/>
                  <a:gd name="T19" fmla="*/ 453 h 567"/>
                  <a:gd name="T20" fmla="*/ 680 w 794"/>
                  <a:gd name="T21" fmla="*/ 340 h 567"/>
                  <a:gd name="T22" fmla="*/ 794 w 794"/>
                  <a:gd name="T23" fmla="*/ 340 h 567"/>
                  <a:gd name="T24" fmla="*/ 794 w 794"/>
                  <a:gd name="T25" fmla="*/ 227 h 567"/>
                  <a:gd name="T26" fmla="*/ 680 w 794"/>
                  <a:gd name="T27" fmla="*/ 227 h 567"/>
                  <a:gd name="T28" fmla="*/ 680 w 794"/>
                  <a:gd name="T2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4" h="567">
                    <a:moveTo>
                      <a:pt x="680" y="0"/>
                    </a:moveTo>
                    <a:lnTo>
                      <a:pt x="453" y="0"/>
                    </a:lnTo>
                    <a:lnTo>
                      <a:pt x="45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453" y="567"/>
                    </a:lnTo>
                    <a:lnTo>
                      <a:pt x="453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680" y="22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Rectangle 137"/>
              <p:cNvSpPr>
                <a:spLocks noChangeArrowheads="1"/>
              </p:cNvSpPr>
              <p:nvPr/>
            </p:nvSpPr>
            <p:spPr bwMode="auto">
              <a:xfrm>
                <a:off x="5620" y="5065"/>
                <a:ext cx="226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Freeform 138"/>
              <p:cNvSpPr>
                <a:spLocks/>
              </p:cNvSpPr>
              <p:nvPr/>
            </p:nvSpPr>
            <p:spPr bwMode="auto">
              <a:xfrm>
                <a:off x="5053" y="3704"/>
                <a:ext cx="1927" cy="1021"/>
              </a:xfrm>
              <a:custGeom>
                <a:avLst/>
                <a:gdLst>
                  <a:gd name="T0" fmla="*/ 1927 w 1927"/>
                  <a:gd name="T1" fmla="*/ 0 h 1021"/>
                  <a:gd name="T2" fmla="*/ 1474 w 1927"/>
                  <a:gd name="T3" fmla="*/ 0 h 1021"/>
                  <a:gd name="T4" fmla="*/ 1474 w 1927"/>
                  <a:gd name="T5" fmla="*/ 114 h 1021"/>
                  <a:gd name="T6" fmla="*/ 1360 w 1927"/>
                  <a:gd name="T7" fmla="*/ 114 h 1021"/>
                  <a:gd name="T8" fmla="*/ 1360 w 1927"/>
                  <a:gd name="T9" fmla="*/ 227 h 1021"/>
                  <a:gd name="T10" fmla="*/ 1247 w 1927"/>
                  <a:gd name="T11" fmla="*/ 227 h 1021"/>
                  <a:gd name="T12" fmla="*/ 1247 w 1927"/>
                  <a:gd name="T13" fmla="*/ 114 h 1021"/>
                  <a:gd name="T14" fmla="*/ 1020 w 1927"/>
                  <a:gd name="T15" fmla="*/ 114 h 1021"/>
                  <a:gd name="T16" fmla="*/ 1020 w 1927"/>
                  <a:gd name="T17" fmla="*/ 0 h 1021"/>
                  <a:gd name="T18" fmla="*/ 907 w 1927"/>
                  <a:gd name="T19" fmla="*/ 0 h 1021"/>
                  <a:gd name="T20" fmla="*/ 907 w 1927"/>
                  <a:gd name="T21" fmla="*/ 114 h 1021"/>
                  <a:gd name="T22" fmla="*/ 567 w 1927"/>
                  <a:gd name="T23" fmla="*/ 114 h 1021"/>
                  <a:gd name="T24" fmla="*/ 567 w 1927"/>
                  <a:gd name="T25" fmla="*/ 227 h 1021"/>
                  <a:gd name="T26" fmla="*/ 340 w 1927"/>
                  <a:gd name="T27" fmla="*/ 227 h 1021"/>
                  <a:gd name="T28" fmla="*/ 340 w 1927"/>
                  <a:gd name="T29" fmla="*/ 341 h 1021"/>
                  <a:gd name="T30" fmla="*/ 226 w 1927"/>
                  <a:gd name="T31" fmla="*/ 341 h 1021"/>
                  <a:gd name="T32" fmla="*/ 226 w 1927"/>
                  <a:gd name="T33" fmla="*/ 567 h 1021"/>
                  <a:gd name="T34" fmla="*/ 0 w 1927"/>
                  <a:gd name="T35" fmla="*/ 567 h 1021"/>
                  <a:gd name="T36" fmla="*/ 0 w 1927"/>
                  <a:gd name="T37" fmla="*/ 794 h 1021"/>
                  <a:gd name="T38" fmla="*/ 226 w 1927"/>
                  <a:gd name="T39" fmla="*/ 794 h 1021"/>
                  <a:gd name="T40" fmla="*/ 226 w 1927"/>
                  <a:gd name="T41" fmla="*/ 681 h 1021"/>
                  <a:gd name="T42" fmla="*/ 453 w 1927"/>
                  <a:gd name="T43" fmla="*/ 681 h 1021"/>
                  <a:gd name="T44" fmla="*/ 453 w 1927"/>
                  <a:gd name="T45" fmla="*/ 908 h 1021"/>
                  <a:gd name="T46" fmla="*/ 567 w 1927"/>
                  <a:gd name="T47" fmla="*/ 908 h 1021"/>
                  <a:gd name="T48" fmla="*/ 567 w 1927"/>
                  <a:gd name="T49" fmla="*/ 1021 h 1021"/>
                  <a:gd name="T50" fmla="*/ 680 w 1927"/>
                  <a:gd name="T51" fmla="*/ 1021 h 1021"/>
                  <a:gd name="T52" fmla="*/ 680 w 1927"/>
                  <a:gd name="T53" fmla="*/ 908 h 1021"/>
                  <a:gd name="T54" fmla="*/ 793 w 1927"/>
                  <a:gd name="T55" fmla="*/ 908 h 1021"/>
                  <a:gd name="T56" fmla="*/ 793 w 1927"/>
                  <a:gd name="T57" fmla="*/ 794 h 1021"/>
                  <a:gd name="T58" fmla="*/ 1020 w 1927"/>
                  <a:gd name="T59" fmla="*/ 794 h 1021"/>
                  <a:gd name="T60" fmla="*/ 1020 w 1927"/>
                  <a:gd name="T61" fmla="*/ 567 h 1021"/>
                  <a:gd name="T62" fmla="*/ 1247 w 1927"/>
                  <a:gd name="T63" fmla="*/ 567 h 1021"/>
                  <a:gd name="T64" fmla="*/ 1247 w 1927"/>
                  <a:gd name="T65" fmla="*/ 341 h 1021"/>
                  <a:gd name="T66" fmla="*/ 1474 w 1927"/>
                  <a:gd name="T67" fmla="*/ 341 h 1021"/>
                  <a:gd name="T68" fmla="*/ 1474 w 1927"/>
                  <a:gd name="T69" fmla="*/ 227 h 1021"/>
                  <a:gd name="T70" fmla="*/ 1701 w 1927"/>
                  <a:gd name="T71" fmla="*/ 227 h 1021"/>
                  <a:gd name="T72" fmla="*/ 1701 w 1927"/>
                  <a:gd name="T73" fmla="*/ 114 h 1021"/>
                  <a:gd name="T74" fmla="*/ 1927 w 1927"/>
                  <a:gd name="T75" fmla="*/ 114 h 1021"/>
                  <a:gd name="T76" fmla="*/ 1927 w 1927"/>
                  <a:gd name="T7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27" h="1021">
                    <a:moveTo>
                      <a:pt x="1927" y="0"/>
                    </a:moveTo>
                    <a:lnTo>
                      <a:pt x="1474" y="0"/>
                    </a:lnTo>
                    <a:lnTo>
                      <a:pt x="1474" y="114"/>
                    </a:lnTo>
                    <a:lnTo>
                      <a:pt x="1360" y="114"/>
                    </a:lnTo>
                    <a:lnTo>
                      <a:pt x="1360" y="227"/>
                    </a:lnTo>
                    <a:lnTo>
                      <a:pt x="1247" y="227"/>
                    </a:lnTo>
                    <a:lnTo>
                      <a:pt x="1247" y="114"/>
                    </a:lnTo>
                    <a:lnTo>
                      <a:pt x="1020" y="114"/>
                    </a:lnTo>
                    <a:lnTo>
                      <a:pt x="1020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226" y="341"/>
                    </a:lnTo>
                    <a:lnTo>
                      <a:pt x="226" y="567"/>
                    </a:lnTo>
                    <a:lnTo>
                      <a:pt x="0" y="567"/>
                    </a:lnTo>
                    <a:lnTo>
                      <a:pt x="0" y="794"/>
                    </a:lnTo>
                    <a:lnTo>
                      <a:pt x="226" y="794"/>
                    </a:lnTo>
                    <a:lnTo>
                      <a:pt x="226" y="681"/>
                    </a:lnTo>
                    <a:lnTo>
                      <a:pt x="453" y="681"/>
                    </a:lnTo>
                    <a:lnTo>
                      <a:pt x="453" y="908"/>
                    </a:lnTo>
                    <a:lnTo>
                      <a:pt x="567" y="908"/>
                    </a:lnTo>
                    <a:lnTo>
                      <a:pt x="567" y="1021"/>
                    </a:lnTo>
                    <a:lnTo>
                      <a:pt x="680" y="1021"/>
                    </a:lnTo>
                    <a:lnTo>
                      <a:pt x="680" y="908"/>
                    </a:lnTo>
                    <a:lnTo>
                      <a:pt x="793" y="908"/>
                    </a:lnTo>
                    <a:lnTo>
                      <a:pt x="793" y="794"/>
                    </a:lnTo>
                    <a:lnTo>
                      <a:pt x="1020" y="794"/>
                    </a:lnTo>
                    <a:lnTo>
                      <a:pt x="1020" y="567"/>
                    </a:lnTo>
                    <a:lnTo>
                      <a:pt x="1247" y="567"/>
                    </a:lnTo>
                    <a:lnTo>
                      <a:pt x="1247" y="341"/>
                    </a:lnTo>
                    <a:lnTo>
                      <a:pt x="1474" y="341"/>
                    </a:lnTo>
                    <a:lnTo>
                      <a:pt x="1474" y="227"/>
                    </a:lnTo>
                    <a:lnTo>
                      <a:pt x="1701" y="227"/>
                    </a:lnTo>
                    <a:lnTo>
                      <a:pt x="1701" y="114"/>
                    </a:lnTo>
                    <a:lnTo>
                      <a:pt x="1927" y="114"/>
                    </a:lnTo>
                    <a:lnTo>
                      <a:pt x="19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Rectangle 139"/>
              <p:cNvSpPr>
                <a:spLocks noChangeArrowheads="1"/>
              </p:cNvSpPr>
              <p:nvPr/>
            </p:nvSpPr>
            <p:spPr bwMode="auto">
              <a:xfrm>
                <a:off x="7774" y="3251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2" name="Freeform 140"/>
              <p:cNvSpPr>
                <a:spLocks/>
              </p:cNvSpPr>
              <p:nvPr/>
            </p:nvSpPr>
            <p:spPr bwMode="auto">
              <a:xfrm>
                <a:off x="5506" y="2344"/>
                <a:ext cx="1928" cy="1587"/>
              </a:xfrm>
              <a:custGeom>
                <a:avLst/>
                <a:gdLst>
                  <a:gd name="T0" fmla="*/ 1361 w 1928"/>
                  <a:gd name="T1" fmla="*/ 0 h 1587"/>
                  <a:gd name="T2" fmla="*/ 1134 w 1928"/>
                  <a:gd name="T3" fmla="*/ 0 h 1587"/>
                  <a:gd name="T4" fmla="*/ 1134 w 1928"/>
                  <a:gd name="T5" fmla="*/ 113 h 1587"/>
                  <a:gd name="T6" fmla="*/ 1021 w 1928"/>
                  <a:gd name="T7" fmla="*/ 113 h 1587"/>
                  <a:gd name="T8" fmla="*/ 1021 w 1928"/>
                  <a:gd name="T9" fmla="*/ 226 h 1587"/>
                  <a:gd name="T10" fmla="*/ 907 w 1928"/>
                  <a:gd name="T11" fmla="*/ 226 h 1587"/>
                  <a:gd name="T12" fmla="*/ 907 w 1928"/>
                  <a:gd name="T13" fmla="*/ 340 h 1587"/>
                  <a:gd name="T14" fmla="*/ 681 w 1928"/>
                  <a:gd name="T15" fmla="*/ 340 h 1587"/>
                  <a:gd name="T16" fmla="*/ 681 w 1928"/>
                  <a:gd name="T17" fmla="*/ 453 h 1587"/>
                  <a:gd name="T18" fmla="*/ 454 w 1928"/>
                  <a:gd name="T19" fmla="*/ 453 h 1587"/>
                  <a:gd name="T20" fmla="*/ 340 w 1928"/>
                  <a:gd name="T21" fmla="*/ 453 h 1587"/>
                  <a:gd name="T22" fmla="*/ 340 w 1928"/>
                  <a:gd name="T23" fmla="*/ 567 h 1587"/>
                  <a:gd name="T24" fmla="*/ 114 w 1928"/>
                  <a:gd name="T25" fmla="*/ 567 h 1587"/>
                  <a:gd name="T26" fmla="*/ 114 w 1928"/>
                  <a:gd name="T27" fmla="*/ 680 h 1587"/>
                  <a:gd name="T28" fmla="*/ 0 w 1928"/>
                  <a:gd name="T29" fmla="*/ 680 h 1587"/>
                  <a:gd name="T30" fmla="*/ 0 w 1928"/>
                  <a:gd name="T31" fmla="*/ 793 h 1587"/>
                  <a:gd name="T32" fmla="*/ 0 w 1928"/>
                  <a:gd name="T33" fmla="*/ 907 h 1587"/>
                  <a:gd name="T34" fmla="*/ 567 w 1928"/>
                  <a:gd name="T35" fmla="*/ 907 h 1587"/>
                  <a:gd name="T36" fmla="*/ 567 w 1928"/>
                  <a:gd name="T37" fmla="*/ 1020 h 1587"/>
                  <a:gd name="T38" fmla="*/ 454 w 1928"/>
                  <a:gd name="T39" fmla="*/ 1020 h 1587"/>
                  <a:gd name="T40" fmla="*/ 454 w 1928"/>
                  <a:gd name="T41" fmla="*/ 1247 h 1587"/>
                  <a:gd name="T42" fmla="*/ 340 w 1928"/>
                  <a:gd name="T43" fmla="*/ 1247 h 1587"/>
                  <a:gd name="T44" fmla="*/ 340 w 1928"/>
                  <a:gd name="T45" fmla="*/ 1360 h 1587"/>
                  <a:gd name="T46" fmla="*/ 567 w 1928"/>
                  <a:gd name="T47" fmla="*/ 1360 h 1587"/>
                  <a:gd name="T48" fmla="*/ 567 w 1928"/>
                  <a:gd name="T49" fmla="*/ 1474 h 1587"/>
                  <a:gd name="T50" fmla="*/ 794 w 1928"/>
                  <a:gd name="T51" fmla="*/ 1474 h 1587"/>
                  <a:gd name="T52" fmla="*/ 794 w 1928"/>
                  <a:gd name="T53" fmla="*/ 1587 h 1587"/>
                  <a:gd name="T54" fmla="*/ 907 w 1928"/>
                  <a:gd name="T55" fmla="*/ 1587 h 1587"/>
                  <a:gd name="T56" fmla="*/ 907 w 1928"/>
                  <a:gd name="T57" fmla="*/ 1474 h 1587"/>
                  <a:gd name="T58" fmla="*/ 1021 w 1928"/>
                  <a:gd name="T59" fmla="*/ 1474 h 1587"/>
                  <a:gd name="T60" fmla="*/ 1021 w 1928"/>
                  <a:gd name="T61" fmla="*/ 1360 h 1587"/>
                  <a:gd name="T62" fmla="*/ 1588 w 1928"/>
                  <a:gd name="T63" fmla="*/ 1360 h 1587"/>
                  <a:gd name="T64" fmla="*/ 1701 w 1928"/>
                  <a:gd name="T65" fmla="*/ 1360 h 1587"/>
                  <a:gd name="T66" fmla="*/ 1701 w 1928"/>
                  <a:gd name="T67" fmla="*/ 1247 h 1587"/>
                  <a:gd name="T68" fmla="*/ 1928 w 1928"/>
                  <a:gd name="T69" fmla="*/ 1247 h 1587"/>
                  <a:gd name="T70" fmla="*/ 1928 w 1928"/>
                  <a:gd name="T71" fmla="*/ 1134 h 1587"/>
                  <a:gd name="T72" fmla="*/ 1701 w 1928"/>
                  <a:gd name="T73" fmla="*/ 1134 h 1587"/>
                  <a:gd name="T74" fmla="*/ 1701 w 1928"/>
                  <a:gd name="T75" fmla="*/ 1020 h 1587"/>
                  <a:gd name="T76" fmla="*/ 1361 w 1928"/>
                  <a:gd name="T77" fmla="*/ 1020 h 1587"/>
                  <a:gd name="T78" fmla="*/ 1361 w 1928"/>
                  <a:gd name="T79" fmla="*/ 793 h 1587"/>
                  <a:gd name="T80" fmla="*/ 1474 w 1928"/>
                  <a:gd name="T81" fmla="*/ 793 h 1587"/>
                  <a:gd name="T82" fmla="*/ 1474 w 1928"/>
                  <a:gd name="T83" fmla="*/ 680 h 1587"/>
                  <a:gd name="T84" fmla="*/ 1588 w 1928"/>
                  <a:gd name="T85" fmla="*/ 680 h 1587"/>
                  <a:gd name="T86" fmla="*/ 1588 w 1928"/>
                  <a:gd name="T87" fmla="*/ 226 h 1587"/>
                  <a:gd name="T88" fmla="*/ 1474 w 1928"/>
                  <a:gd name="T89" fmla="*/ 226 h 1587"/>
                  <a:gd name="T90" fmla="*/ 1474 w 1928"/>
                  <a:gd name="T91" fmla="*/ 113 h 1587"/>
                  <a:gd name="T92" fmla="*/ 1361 w 1928"/>
                  <a:gd name="T93" fmla="*/ 113 h 1587"/>
                  <a:gd name="T94" fmla="*/ 1361 w 1928"/>
                  <a:gd name="T95" fmla="*/ 0 h 1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928" h="1587">
                    <a:moveTo>
                      <a:pt x="1361" y="0"/>
                    </a:moveTo>
                    <a:lnTo>
                      <a:pt x="1134" y="0"/>
                    </a:lnTo>
                    <a:lnTo>
                      <a:pt x="1134" y="113"/>
                    </a:lnTo>
                    <a:lnTo>
                      <a:pt x="1021" y="113"/>
                    </a:lnTo>
                    <a:lnTo>
                      <a:pt x="1021" y="226"/>
                    </a:lnTo>
                    <a:lnTo>
                      <a:pt x="907" y="226"/>
                    </a:lnTo>
                    <a:lnTo>
                      <a:pt x="907" y="340"/>
                    </a:lnTo>
                    <a:lnTo>
                      <a:pt x="681" y="340"/>
                    </a:lnTo>
                    <a:lnTo>
                      <a:pt x="681" y="453"/>
                    </a:lnTo>
                    <a:lnTo>
                      <a:pt x="454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114" y="567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793"/>
                    </a:lnTo>
                    <a:lnTo>
                      <a:pt x="0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454" y="1020"/>
                    </a:lnTo>
                    <a:lnTo>
                      <a:pt x="454" y="1247"/>
                    </a:lnTo>
                    <a:lnTo>
                      <a:pt x="340" y="1247"/>
                    </a:lnTo>
                    <a:lnTo>
                      <a:pt x="340" y="1360"/>
                    </a:lnTo>
                    <a:lnTo>
                      <a:pt x="567" y="1360"/>
                    </a:lnTo>
                    <a:lnTo>
                      <a:pt x="567" y="1474"/>
                    </a:lnTo>
                    <a:lnTo>
                      <a:pt x="794" y="1474"/>
                    </a:lnTo>
                    <a:lnTo>
                      <a:pt x="794" y="1587"/>
                    </a:lnTo>
                    <a:lnTo>
                      <a:pt x="907" y="1587"/>
                    </a:lnTo>
                    <a:lnTo>
                      <a:pt x="907" y="1474"/>
                    </a:lnTo>
                    <a:lnTo>
                      <a:pt x="1021" y="1474"/>
                    </a:lnTo>
                    <a:lnTo>
                      <a:pt x="1021" y="1360"/>
                    </a:lnTo>
                    <a:lnTo>
                      <a:pt x="1588" y="1360"/>
                    </a:lnTo>
                    <a:lnTo>
                      <a:pt x="1701" y="1360"/>
                    </a:lnTo>
                    <a:lnTo>
                      <a:pt x="1701" y="1247"/>
                    </a:lnTo>
                    <a:lnTo>
                      <a:pt x="1928" y="1247"/>
                    </a:lnTo>
                    <a:lnTo>
                      <a:pt x="1928" y="1134"/>
                    </a:lnTo>
                    <a:lnTo>
                      <a:pt x="1701" y="1134"/>
                    </a:lnTo>
                    <a:lnTo>
                      <a:pt x="1701" y="1020"/>
                    </a:lnTo>
                    <a:lnTo>
                      <a:pt x="1361" y="1020"/>
                    </a:lnTo>
                    <a:lnTo>
                      <a:pt x="1361" y="793"/>
                    </a:lnTo>
                    <a:lnTo>
                      <a:pt x="1474" y="793"/>
                    </a:lnTo>
                    <a:lnTo>
                      <a:pt x="1474" y="680"/>
                    </a:lnTo>
                    <a:lnTo>
                      <a:pt x="1588" y="680"/>
                    </a:lnTo>
                    <a:lnTo>
                      <a:pt x="1588" y="226"/>
                    </a:lnTo>
                    <a:lnTo>
                      <a:pt x="1474" y="226"/>
                    </a:lnTo>
                    <a:lnTo>
                      <a:pt x="1474" y="113"/>
                    </a:lnTo>
                    <a:lnTo>
                      <a:pt x="1361" y="113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5275" y="2578"/>
                <a:ext cx="5" cy="24"/>
              </a:xfrm>
              <a:custGeom>
                <a:avLst/>
                <a:gdLst>
                  <a:gd name="T0" fmla="*/ 5 w 5"/>
                  <a:gd name="T1" fmla="*/ 0 h 24"/>
                  <a:gd name="T2" fmla="*/ 0 w 5"/>
                  <a:gd name="T3" fmla="*/ 24 h 24"/>
                  <a:gd name="T4" fmla="*/ 5 w 5"/>
                  <a:gd name="T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5" h="24">
                    <a:moveTo>
                      <a:pt x="5" y="0"/>
                    </a:moveTo>
                    <a:cubicBezTo>
                      <a:pt x="3" y="8"/>
                      <a:pt x="0" y="24"/>
                      <a:pt x="0" y="24"/>
                    </a:cubicBezTo>
                    <a:cubicBezTo>
                      <a:pt x="0" y="24"/>
                      <a:pt x="3" y="8"/>
                      <a:pt x="5" y="0"/>
                    </a:cubicBez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4486" y="2570"/>
                <a:ext cx="907" cy="794"/>
              </a:xfrm>
              <a:custGeom>
                <a:avLst/>
                <a:gdLst>
                  <a:gd name="T0" fmla="*/ 793 w 907"/>
                  <a:gd name="T1" fmla="*/ 0 h 794"/>
                  <a:gd name="T2" fmla="*/ 567 w 907"/>
                  <a:gd name="T3" fmla="*/ 0 h 794"/>
                  <a:gd name="T4" fmla="*/ 567 w 907"/>
                  <a:gd name="T5" fmla="*/ 114 h 794"/>
                  <a:gd name="T6" fmla="*/ 340 w 907"/>
                  <a:gd name="T7" fmla="*/ 114 h 794"/>
                  <a:gd name="T8" fmla="*/ 340 w 907"/>
                  <a:gd name="T9" fmla="*/ 227 h 794"/>
                  <a:gd name="T10" fmla="*/ 226 w 907"/>
                  <a:gd name="T11" fmla="*/ 227 h 794"/>
                  <a:gd name="T12" fmla="*/ 226 w 907"/>
                  <a:gd name="T13" fmla="*/ 114 h 794"/>
                  <a:gd name="T14" fmla="*/ 113 w 907"/>
                  <a:gd name="T15" fmla="*/ 114 h 794"/>
                  <a:gd name="T16" fmla="*/ 113 w 907"/>
                  <a:gd name="T17" fmla="*/ 227 h 794"/>
                  <a:gd name="T18" fmla="*/ 0 w 907"/>
                  <a:gd name="T19" fmla="*/ 227 h 794"/>
                  <a:gd name="T20" fmla="*/ 0 w 907"/>
                  <a:gd name="T21" fmla="*/ 454 h 794"/>
                  <a:gd name="T22" fmla="*/ 113 w 907"/>
                  <a:gd name="T23" fmla="*/ 454 h 794"/>
                  <a:gd name="T24" fmla="*/ 113 w 907"/>
                  <a:gd name="T25" fmla="*/ 681 h 794"/>
                  <a:gd name="T26" fmla="*/ 226 w 907"/>
                  <a:gd name="T27" fmla="*/ 681 h 794"/>
                  <a:gd name="T28" fmla="*/ 226 w 907"/>
                  <a:gd name="T29" fmla="*/ 794 h 794"/>
                  <a:gd name="T30" fmla="*/ 907 w 907"/>
                  <a:gd name="T31" fmla="*/ 794 h 794"/>
                  <a:gd name="T32" fmla="*/ 907 w 907"/>
                  <a:gd name="T33" fmla="*/ 681 h 794"/>
                  <a:gd name="T34" fmla="*/ 793 w 907"/>
                  <a:gd name="T35" fmla="*/ 681 h 794"/>
                  <a:gd name="T36" fmla="*/ 793 w 907"/>
                  <a:gd name="T37" fmla="*/ 567 h 794"/>
                  <a:gd name="T38" fmla="*/ 907 w 907"/>
                  <a:gd name="T39" fmla="*/ 567 h 794"/>
                  <a:gd name="T40" fmla="*/ 907 w 907"/>
                  <a:gd name="T41" fmla="*/ 227 h 794"/>
                  <a:gd name="T42" fmla="*/ 793 w 907"/>
                  <a:gd name="T43" fmla="*/ 227 h 794"/>
                  <a:gd name="T44" fmla="*/ 793 w 907"/>
                  <a:gd name="T4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794">
                    <a:moveTo>
                      <a:pt x="793" y="0"/>
                    </a:moveTo>
                    <a:lnTo>
                      <a:pt x="567" y="0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681"/>
                    </a:lnTo>
                    <a:lnTo>
                      <a:pt x="226" y="681"/>
                    </a:lnTo>
                    <a:lnTo>
                      <a:pt x="226" y="794"/>
                    </a:lnTo>
                    <a:lnTo>
                      <a:pt x="907" y="794"/>
                    </a:lnTo>
                    <a:lnTo>
                      <a:pt x="907" y="681"/>
                    </a:lnTo>
                    <a:lnTo>
                      <a:pt x="793" y="681"/>
                    </a:lnTo>
                    <a:lnTo>
                      <a:pt x="793" y="567"/>
                    </a:lnTo>
                    <a:lnTo>
                      <a:pt x="907" y="567"/>
                    </a:lnTo>
                    <a:lnTo>
                      <a:pt x="907" y="227"/>
                    </a:lnTo>
                    <a:lnTo>
                      <a:pt x="793" y="227"/>
                    </a:lnTo>
                    <a:lnTo>
                      <a:pt x="79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5279" y="2457"/>
                <a:ext cx="908" cy="794"/>
              </a:xfrm>
              <a:custGeom>
                <a:avLst/>
                <a:gdLst>
                  <a:gd name="T0" fmla="*/ 908 w 908"/>
                  <a:gd name="T1" fmla="*/ 113 h 794"/>
                  <a:gd name="T2" fmla="*/ 681 w 908"/>
                  <a:gd name="T3" fmla="*/ 113 h 794"/>
                  <a:gd name="T4" fmla="*/ 681 w 908"/>
                  <a:gd name="T5" fmla="*/ 0 h 794"/>
                  <a:gd name="T6" fmla="*/ 341 w 908"/>
                  <a:gd name="T7" fmla="*/ 0 h 794"/>
                  <a:gd name="T8" fmla="*/ 341 w 908"/>
                  <a:gd name="T9" fmla="*/ 113 h 794"/>
                  <a:gd name="T10" fmla="*/ 0 w 908"/>
                  <a:gd name="T11" fmla="*/ 113 h 794"/>
                  <a:gd name="T12" fmla="*/ 0 w 908"/>
                  <a:gd name="T13" fmla="*/ 340 h 794"/>
                  <a:gd name="T14" fmla="*/ 114 w 908"/>
                  <a:gd name="T15" fmla="*/ 340 h 794"/>
                  <a:gd name="T16" fmla="*/ 114 w 908"/>
                  <a:gd name="T17" fmla="*/ 680 h 794"/>
                  <a:gd name="T18" fmla="*/ 0 w 908"/>
                  <a:gd name="T19" fmla="*/ 680 h 794"/>
                  <a:gd name="T20" fmla="*/ 0 w 908"/>
                  <a:gd name="T21" fmla="*/ 794 h 794"/>
                  <a:gd name="T22" fmla="*/ 227 w 908"/>
                  <a:gd name="T23" fmla="*/ 794 h 794"/>
                  <a:gd name="T24" fmla="*/ 227 w 908"/>
                  <a:gd name="T25" fmla="*/ 567 h 794"/>
                  <a:gd name="T26" fmla="*/ 341 w 908"/>
                  <a:gd name="T27" fmla="*/ 567 h 794"/>
                  <a:gd name="T28" fmla="*/ 341 w 908"/>
                  <a:gd name="T29" fmla="*/ 454 h 794"/>
                  <a:gd name="T30" fmla="*/ 567 w 908"/>
                  <a:gd name="T31" fmla="*/ 454 h 794"/>
                  <a:gd name="T32" fmla="*/ 567 w 908"/>
                  <a:gd name="T33" fmla="*/ 340 h 794"/>
                  <a:gd name="T34" fmla="*/ 794 w 908"/>
                  <a:gd name="T35" fmla="*/ 340 h 794"/>
                  <a:gd name="T36" fmla="*/ 908 w 908"/>
                  <a:gd name="T37" fmla="*/ 340 h 794"/>
                  <a:gd name="T38" fmla="*/ 908 w 908"/>
                  <a:gd name="T39" fmla="*/ 11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8" h="794">
                    <a:moveTo>
                      <a:pt x="908" y="113"/>
                    </a:moveTo>
                    <a:lnTo>
                      <a:pt x="681" y="113"/>
                    </a:lnTo>
                    <a:lnTo>
                      <a:pt x="681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567" y="454"/>
                    </a:lnTo>
                    <a:lnTo>
                      <a:pt x="567" y="340"/>
                    </a:lnTo>
                    <a:lnTo>
                      <a:pt x="794" y="340"/>
                    </a:lnTo>
                    <a:lnTo>
                      <a:pt x="908" y="340"/>
                    </a:lnTo>
                    <a:lnTo>
                      <a:pt x="90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Freeform 144"/>
              <p:cNvSpPr>
                <a:spLocks/>
              </p:cNvSpPr>
              <p:nvPr/>
            </p:nvSpPr>
            <p:spPr bwMode="auto">
              <a:xfrm>
                <a:off x="5053" y="2003"/>
                <a:ext cx="680" cy="567"/>
              </a:xfrm>
              <a:custGeom>
                <a:avLst/>
                <a:gdLst>
                  <a:gd name="T0" fmla="*/ 680 w 680"/>
                  <a:gd name="T1" fmla="*/ 0 h 567"/>
                  <a:gd name="T2" fmla="*/ 453 w 680"/>
                  <a:gd name="T3" fmla="*/ 0 h 567"/>
                  <a:gd name="T4" fmla="*/ 453 w 680"/>
                  <a:gd name="T5" fmla="*/ 114 h 567"/>
                  <a:gd name="T6" fmla="*/ 226 w 680"/>
                  <a:gd name="T7" fmla="*/ 114 h 567"/>
                  <a:gd name="T8" fmla="*/ 226 w 680"/>
                  <a:gd name="T9" fmla="*/ 227 h 567"/>
                  <a:gd name="T10" fmla="*/ 113 w 680"/>
                  <a:gd name="T11" fmla="*/ 227 h 567"/>
                  <a:gd name="T12" fmla="*/ 113 w 680"/>
                  <a:gd name="T13" fmla="*/ 454 h 567"/>
                  <a:gd name="T14" fmla="*/ 0 w 680"/>
                  <a:gd name="T15" fmla="*/ 454 h 567"/>
                  <a:gd name="T16" fmla="*/ 0 w 680"/>
                  <a:gd name="T17" fmla="*/ 567 h 567"/>
                  <a:gd name="T18" fmla="*/ 567 w 680"/>
                  <a:gd name="T19" fmla="*/ 567 h 567"/>
                  <a:gd name="T20" fmla="*/ 567 w 680"/>
                  <a:gd name="T21" fmla="*/ 341 h 567"/>
                  <a:gd name="T22" fmla="*/ 680 w 680"/>
                  <a:gd name="T23" fmla="*/ 341 h 567"/>
                  <a:gd name="T24" fmla="*/ 680 w 680"/>
                  <a:gd name="T2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567">
                    <a:moveTo>
                      <a:pt x="680" y="0"/>
                    </a:moveTo>
                    <a:lnTo>
                      <a:pt x="453" y="0"/>
                    </a:lnTo>
                    <a:lnTo>
                      <a:pt x="453" y="114"/>
                    </a:lnTo>
                    <a:lnTo>
                      <a:pt x="226" y="114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567" y="567"/>
                    </a:lnTo>
                    <a:lnTo>
                      <a:pt x="567" y="341"/>
                    </a:lnTo>
                    <a:lnTo>
                      <a:pt x="680" y="341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7" name="Freeform 145"/>
              <p:cNvSpPr>
                <a:spLocks/>
              </p:cNvSpPr>
              <p:nvPr/>
            </p:nvSpPr>
            <p:spPr bwMode="auto">
              <a:xfrm>
                <a:off x="6073" y="2003"/>
                <a:ext cx="681" cy="681"/>
              </a:xfrm>
              <a:custGeom>
                <a:avLst/>
                <a:gdLst>
                  <a:gd name="T0" fmla="*/ 340 w 681"/>
                  <a:gd name="T1" fmla="*/ 0 h 681"/>
                  <a:gd name="T2" fmla="*/ 340 w 681"/>
                  <a:gd name="T3" fmla="*/ 227 h 681"/>
                  <a:gd name="T4" fmla="*/ 454 w 681"/>
                  <a:gd name="T5" fmla="*/ 227 h 681"/>
                  <a:gd name="T6" fmla="*/ 454 w 681"/>
                  <a:gd name="T7" fmla="*/ 114 h 681"/>
                  <a:gd name="T8" fmla="*/ 681 w 681"/>
                  <a:gd name="T9" fmla="*/ 114 h 681"/>
                  <a:gd name="T10" fmla="*/ 681 w 681"/>
                  <a:gd name="T11" fmla="*/ 341 h 681"/>
                  <a:gd name="T12" fmla="*/ 567 w 681"/>
                  <a:gd name="T13" fmla="*/ 341 h 681"/>
                  <a:gd name="T14" fmla="*/ 567 w 681"/>
                  <a:gd name="T15" fmla="*/ 454 h 681"/>
                  <a:gd name="T16" fmla="*/ 454 w 681"/>
                  <a:gd name="T17" fmla="*/ 454 h 681"/>
                  <a:gd name="T18" fmla="*/ 454 w 681"/>
                  <a:gd name="T19" fmla="*/ 567 h 681"/>
                  <a:gd name="T20" fmla="*/ 340 w 681"/>
                  <a:gd name="T21" fmla="*/ 567 h 681"/>
                  <a:gd name="T22" fmla="*/ 340 w 681"/>
                  <a:gd name="T23" fmla="*/ 681 h 681"/>
                  <a:gd name="T24" fmla="*/ 114 w 681"/>
                  <a:gd name="T25" fmla="*/ 681 h 681"/>
                  <a:gd name="T26" fmla="*/ 114 w 681"/>
                  <a:gd name="T27" fmla="*/ 227 h 681"/>
                  <a:gd name="T28" fmla="*/ 0 w 681"/>
                  <a:gd name="T29" fmla="*/ 227 h 681"/>
                  <a:gd name="T30" fmla="*/ 0 w 681"/>
                  <a:gd name="T31" fmla="*/ 114 h 681"/>
                  <a:gd name="T32" fmla="*/ 114 w 681"/>
                  <a:gd name="T33" fmla="*/ 114 h 681"/>
                  <a:gd name="T34" fmla="*/ 114 w 681"/>
                  <a:gd name="T35" fmla="*/ 0 h 681"/>
                  <a:gd name="T36" fmla="*/ 340 w 681"/>
                  <a:gd name="T3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81" h="681">
                    <a:moveTo>
                      <a:pt x="340" y="0"/>
                    </a:move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681" y="114"/>
                    </a:lnTo>
                    <a:lnTo>
                      <a:pt x="681" y="341"/>
                    </a:lnTo>
                    <a:lnTo>
                      <a:pt x="567" y="341"/>
                    </a:ln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114" y="681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4939" y="756"/>
                <a:ext cx="567" cy="680"/>
              </a:xfrm>
              <a:custGeom>
                <a:avLst/>
                <a:gdLst>
                  <a:gd name="T0" fmla="*/ 0 w 567"/>
                  <a:gd name="T1" fmla="*/ 0 h 680"/>
                  <a:gd name="T2" fmla="*/ 0 w 567"/>
                  <a:gd name="T3" fmla="*/ 454 h 680"/>
                  <a:gd name="T4" fmla="*/ 114 w 567"/>
                  <a:gd name="T5" fmla="*/ 454 h 680"/>
                  <a:gd name="T6" fmla="*/ 114 w 567"/>
                  <a:gd name="T7" fmla="*/ 680 h 680"/>
                  <a:gd name="T8" fmla="*/ 227 w 567"/>
                  <a:gd name="T9" fmla="*/ 680 h 680"/>
                  <a:gd name="T10" fmla="*/ 340 w 567"/>
                  <a:gd name="T11" fmla="*/ 680 h 680"/>
                  <a:gd name="T12" fmla="*/ 340 w 567"/>
                  <a:gd name="T13" fmla="*/ 567 h 680"/>
                  <a:gd name="T14" fmla="*/ 567 w 567"/>
                  <a:gd name="T15" fmla="*/ 567 h 680"/>
                  <a:gd name="T16" fmla="*/ 567 w 567"/>
                  <a:gd name="T17" fmla="*/ 454 h 680"/>
                  <a:gd name="T18" fmla="*/ 340 w 567"/>
                  <a:gd name="T19" fmla="*/ 454 h 680"/>
                  <a:gd name="T20" fmla="*/ 340 w 567"/>
                  <a:gd name="T21" fmla="*/ 227 h 680"/>
                  <a:gd name="T22" fmla="*/ 227 w 567"/>
                  <a:gd name="T23" fmla="*/ 227 h 680"/>
                  <a:gd name="T24" fmla="*/ 227 w 567"/>
                  <a:gd name="T25" fmla="*/ 113 h 680"/>
                  <a:gd name="T26" fmla="*/ 114 w 567"/>
                  <a:gd name="T27" fmla="*/ 113 h 680"/>
                  <a:gd name="T28" fmla="*/ 114 w 567"/>
                  <a:gd name="T29" fmla="*/ 0 h 680"/>
                  <a:gd name="T30" fmla="*/ 0 w 567"/>
                  <a:gd name="T3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7" h="680">
                    <a:moveTo>
                      <a:pt x="0" y="0"/>
                    </a:move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9" name="Freeform 147"/>
              <p:cNvSpPr>
                <a:spLocks/>
              </p:cNvSpPr>
              <p:nvPr/>
            </p:nvSpPr>
            <p:spPr bwMode="auto">
              <a:xfrm>
                <a:off x="5166" y="643"/>
                <a:ext cx="454" cy="567"/>
              </a:xfrm>
              <a:custGeom>
                <a:avLst/>
                <a:gdLst>
                  <a:gd name="T0" fmla="*/ 113 w 454"/>
                  <a:gd name="T1" fmla="*/ 0 h 567"/>
                  <a:gd name="T2" fmla="*/ 113 w 454"/>
                  <a:gd name="T3" fmla="*/ 226 h 567"/>
                  <a:gd name="T4" fmla="*/ 0 w 454"/>
                  <a:gd name="T5" fmla="*/ 226 h 567"/>
                  <a:gd name="T6" fmla="*/ 0 w 454"/>
                  <a:gd name="T7" fmla="*/ 340 h 567"/>
                  <a:gd name="T8" fmla="*/ 113 w 454"/>
                  <a:gd name="T9" fmla="*/ 340 h 567"/>
                  <a:gd name="T10" fmla="*/ 113 w 454"/>
                  <a:gd name="T11" fmla="*/ 567 h 567"/>
                  <a:gd name="T12" fmla="*/ 454 w 454"/>
                  <a:gd name="T13" fmla="*/ 567 h 567"/>
                  <a:gd name="T14" fmla="*/ 454 w 454"/>
                  <a:gd name="T15" fmla="*/ 113 h 567"/>
                  <a:gd name="T16" fmla="*/ 340 w 454"/>
                  <a:gd name="T17" fmla="*/ 113 h 567"/>
                  <a:gd name="T18" fmla="*/ 340 w 454"/>
                  <a:gd name="T19" fmla="*/ 0 h 567"/>
                  <a:gd name="T20" fmla="*/ 113 w 454"/>
                  <a:gd name="T2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567">
                    <a:moveTo>
                      <a:pt x="113" y="0"/>
                    </a:move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454" y="56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5053" y="1323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453 w 453"/>
                  <a:gd name="T3" fmla="*/ 454 h 454"/>
                  <a:gd name="T4" fmla="*/ 0 w 453"/>
                  <a:gd name="T5" fmla="*/ 454 h 454"/>
                  <a:gd name="T6" fmla="*/ 0 w 453"/>
                  <a:gd name="T7" fmla="*/ 113 h 454"/>
                  <a:gd name="T8" fmla="*/ 226 w 453"/>
                  <a:gd name="T9" fmla="*/ 113 h 454"/>
                  <a:gd name="T10" fmla="*/ 226 w 453"/>
                  <a:gd name="T11" fmla="*/ 0 h 454"/>
                  <a:gd name="T12" fmla="*/ 453 w 453"/>
                  <a:gd name="T1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453" y="454"/>
                    </a:lnTo>
                    <a:lnTo>
                      <a:pt x="0" y="454"/>
                    </a:lnTo>
                    <a:lnTo>
                      <a:pt x="0" y="113"/>
                    </a:lnTo>
                    <a:lnTo>
                      <a:pt x="226" y="113"/>
                    </a:lnTo>
                    <a:lnTo>
                      <a:pt x="226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5506" y="983"/>
                <a:ext cx="454" cy="340"/>
              </a:xfrm>
              <a:custGeom>
                <a:avLst/>
                <a:gdLst>
                  <a:gd name="T0" fmla="*/ 114 w 454"/>
                  <a:gd name="T1" fmla="*/ 0 h 340"/>
                  <a:gd name="T2" fmla="*/ 340 w 454"/>
                  <a:gd name="T3" fmla="*/ 0 h 340"/>
                  <a:gd name="T4" fmla="*/ 340 w 454"/>
                  <a:gd name="T5" fmla="*/ 113 h 340"/>
                  <a:gd name="T6" fmla="*/ 454 w 454"/>
                  <a:gd name="T7" fmla="*/ 113 h 340"/>
                  <a:gd name="T8" fmla="*/ 454 w 454"/>
                  <a:gd name="T9" fmla="*/ 227 h 340"/>
                  <a:gd name="T10" fmla="*/ 340 w 454"/>
                  <a:gd name="T11" fmla="*/ 227 h 340"/>
                  <a:gd name="T12" fmla="*/ 340 w 454"/>
                  <a:gd name="T13" fmla="*/ 340 h 340"/>
                  <a:gd name="T14" fmla="*/ 0 w 454"/>
                  <a:gd name="T15" fmla="*/ 340 h 340"/>
                  <a:gd name="T16" fmla="*/ 0 w 454"/>
                  <a:gd name="T17" fmla="*/ 227 h 340"/>
                  <a:gd name="T18" fmla="*/ 114 w 454"/>
                  <a:gd name="T19" fmla="*/ 227 h 340"/>
                  <a:gd name="T20" fmla="*/ 114 w 454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11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5960" y="1096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227 w 227"/>
                  <a:gd name="T3" fmla="*/ 0 h 227"/>
                  <a:gd name="T4" fmla="*/ 227 w 227"/>
                  <a:gd name="T5" fmla="*/ 227 h 227"/>
                  <a:gd name="T6" fmla="*/ 0 w 227"/>
                  <a:gd name="T7" fmla="*/ 227 h 227"/>
                  <a:gd name="T8" fmla="*/ 0 w 227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227" y="0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3" name="Freeform 151"/>
              <p:cNvSpPr>
                <a:spLocks/>
              </p:cNvSpPr>
              <p:nvPr/>
            </p:nvSpPr>
            <p:spPr bwMode="auto">
              <a:xfrm>
                <a:off x="6187" y="983"/>
                <a:ext cx="453" cy="340"/>
              </a:xfrm>
              <a:custGeom>
                <a:avLst/>
                <a:gdLst>
                  <a:gd name="T0" fmla="*/ 0 w 453"/>
                  <a:gd name="T1" fmla="*/ 0 h 340"/>
                  <a:gd name="T2" fmla="*/ 0 w 453"/>
                  <a:gd name="T3" fmla="*/ 113 h 340"/>
                  <a:gd name="T4" fmla="*/ 113 w 453"/>
                  <a:gd name="T5" fmla="*/ 113 h 340"/>
                  <a:gd name="T6" fmla="*/ 113 w 453"/>
                  <a:gd name="T7" fmla="*/ 227 h 340"/>
                  <a:gd name="T8" fmla="*/ 226 w 453"/>
                  <a:gd name="T9" fmla="*/ 227 h 340"/>
                  <a:gd name="T10" fmla="*/ 226 w 453"/>
                  <a:gd name="T11" fmla="*/ 340 h 340"/>
                  <a:gd name="T12" fmla="*/ 340 w 453"/>
                  <a:gd name="T13" fmla="*/ 340 h 340"/>
                  <a:gd name="T14" fmla="*/ 340 w 453"/>
                  <a:gd name="T15" fmla="*/ 227 h 340"/>
                  <a:gd name="T16" fmla="*/ 453 w 453"/>
                  <a:gd name="T17" fmla="*/ 227 h 340"/>
                  <a:gd name="T18" fmla="*/ 453 w 453"/>
                  <a:gd name="T19" fmla="*/ 113 h 340"/>
                  <a:gd name="T20" fmla="*/ 340 w 453"/>
                  <a:gd name="T21" fmla="*/ 113 h 340"/>
                  <a:gd name="T22" fmla="*/ 340 w 453"/>
                  <a:gd name="T23" fmla="*/ 0 h 340"/>
                  <a:gd name="T24" fmla="*/ 0 w 453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340">
                    <a:moveTo>
                      <a:pt x="0" y="0"/>
                    </a:move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5279" y="1096"/>
                <a:ext cx="1134" cy="1474"/>
              </a:xfrm>
              <a:custGeom>
                <a:avLst/>
                <a:gdLst>
                  <a:gd name="T0" fmla="*/ 0 w 1134"/>
                  <a:gd name="T1" fmla="*/ 681 h 1474"/>
                  <a:gd name="T2" fmla="*/ 0 w 1134"/>
                  <a:gd name="T3" fmla="*/ 907 h 1474"/>
                  <a:gd name="T4" fmla="*/ 114 w 1134"/>
                  <a:gd name="T5" fmla="*/ 907 h 1474"/>
                  <a:gd name="T6" fmla="*/ 114 w 1134"/>
                  <a:gd name="T7" fmla="*/ 1021 h 1474"/>
                  <a:gd name="T8" fmla="*/ 227 w 1134"/>
                  <a:gd name="T9" fmla="*/ 1021 h 1474"/>
                  <a:gd name="T10" fmla="*/ 227 w 1134"/>
                  <a:gd name="T11" fmla="*/ 907 h 1474"/>
                  <a:gd name="T12" fmla="*/ 454 w 1134"/>
                  <a:gd name="T13" fmla="*/ 907 h 1474"/>
                  <a:gd name="T14" fmla="*/ 454 w 1134"/>
                  <a:gd name="T15" fmla="*/ 1248 h 1474"/>
                  <a:gd name="T16" fmla="*/ 341 w 1134"/>
                  <a:gd name="T17" fmla="*/ 1248 h 1474"/>
                  <a:gd name="T18" fmla="*/ 341 w 1134"/>
                  <a:gd name="T19" fmla="*/ 1361 h 1474"/>
                  <a:gd name="T20" fmla="*/ 681 w 1134"/>
                  <a:gd name="T21" fmla="*/ 1361 h 1474"/>
                  <a:gd name="T22" fmla="*/ 681 w 1134"/>
                  <a:gd name="T23" fmla="*/ 1474 h 1474"/>
                  <a:gd name="T24" fmla="*/ 908 w 1134"/>
                  <a:gd name="T25" fmla="*/ 1474 h 1474"/>
                  <a:gd name="T26" fmla="*/ 908 w 1134"/>
                  <a:gd name="T27" fmla="*/ 1134 h 1474"/>
                  <a:gd name="T28" fmla="*/ 794 w 1134"/>
                  <a:gd name="T29" fmla="*/ 1134 h 1474"/>
                  <a:gd name="T30" fmla="*/ 794 w 1134"/>
                  <a:gd name="T31" fmla="*/ 1021 h 1474"/>
                  <a:gd name="T32" fmla="*/ 908 w 1134"/>
                  <a:gd name="T33" fmla="*/ 1021 h 1474"/>
                  <a:gd name="T34" fmla="*/ 908 w 1134"/>
                  <a:gd name="T35" fmla="*/ 907 h 1474"/>
                  <a:gd name="T36" fmla="*/ 1134 w 1134"/>
                  <a:gd name="T37" fmla="*/ 907 h 1474"/>
                  <a:gd name="T38" fmla="*/ 1134 w 1134"/>
                  <a:gd name="T39" fmla="*/ 114 h 1474"/>
                  <a:gd name="T40" fmla="*/ 1021 w 1134"/>
                  <a:gd name="T41" fmla="*/ 114 h 1474"/>
                  <a:gd name="T42" fmla="*/ 1021 w 1134"/>
                  <a:gd name="T43" fmla="*/ 0 h 1474"/>
                  <a:gd name="T44" fmla="*/ 908 w 1134"/>
                  <a:gd name="T45" fmla="*/ 0 h 1474"/>
                  <a:gd name="T46" fmla="*/ 908 w 1134"/>
                  <a:gd name="T47" fmla="*/ 227 h 1474"/>
                  <a:gd name="T48" fmla="*/ 681 w 1134"/>
                  <a:gd name="T49" fmla="*/ 227 h 1474"/>
                  <a:gd name="T50" fmla="*/ 681 w 1134"/>
                  <a:gd name="T51" fmla="*/ 114 h 1474"/>
                  <a:gd name="T52" fmla="*/ 567 w 1134"/>
                  <a:gd name="T53" fmla="*/ 114 h 1474"/>
                  <a:gd name="T54" fmla="*/ 567 w 1134"/>
                  <a:gd name="T55" fmla="*/ 227 h 1474"/>
                  <a:gd name="T56" fmla="*/ 227 w 1134"/>
                  <a:gd name="T57" fmla="*/ 227 h 1474"/>
                  <a:gd name="T58" fmla="*/ 227 w 1134"/>
                  <a:gd name="T59" fmla="*/ 681 h 1474"/>
                  <a:gd name="T60" fmla="*/ 0 w 1134"/>
                  <a:gd name="T61" fmla="*/ 681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34" h="1474">
                    <a:moveTo>
                      <a:pt x="0" y="681"/>
                    </a:moveTo>
                    <a:lnTo>
                      <a:pt x="0" y="907"/>
                    </a:lnTo>
                    <a:lnTo>
                      <a:pt x="114" y="907"/>
                    </a:lnTo>
                    <a:lnTo>
                      <a:pt x="114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454" y="907"/>
                    </a:lnTo>
                    <a:lnTo>
                      <a:pt x="454" y="1248"/>
                    </a:lnTo>
                    <a:lnTo>
                      <a:pt x="341" y="1248"/>
                    </a:lnTo>
                    <a:lnTo>
                      <a:pt x="341" y="1361"/>
                    </a:lnTo>
                    <a:lnTo>
                      <a:pt x="681" y="1361"/>
                    </a:lnTo>
                    <a:lnTo>
                      <a:pt x="681" y="1474"/>
                    </a:lnTo>
                    <a:lnTo>
                      <a:pt x="908" y="1474"/>
                    </a:lnTo>
                    <a:lnTo>
                      <a:pt x="908" y="1134"/>
                    </a:lnTo>
                    <a:lnTo>
                      <a:pt x="794" y="1134"/>
                    </a:lnTo>
                    <a:lnTo>
                      <a:pt x="794" y="1021"/>
                    </a:lnTo>
                    <a:lnTo>
                      <a:pt x="908" y="1021"/>
                    </a:lnTo>
                    <a:lnTo>
                      <a:pt x="908" y="907"/>
                    </a:lnTo>
                    <a:lnTo>
                      <a:pt x="1134" y="907"/>
                    </a:lnTo>
                    <a:lnTo>
                      <a:pt x="1134" y="114"/>
                    </a:lnTo>
                    <a:lnTo>
                      <a:pt x="1021" y="114"/>
                    </a:lnTo>
                    <a:lnTo>
                      <a:pt x="1021" y="0"/>
                    </a:lnTo>
                    <a:lnTo>
                      <a:pt x="908" y="0"/>
                    </a:lnTo>
                    <a:lnTo>
                      <a:pt x="908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227" y="227"/>
                    </a:lnTo>
                    <a:lnTo>
                      <a:pt x="227" y="681"/>
                    </a:lnTo>
                    <a:lnTo>
                      <a:pt x="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5" name="Freeform 153"/>
              <p:cNvSpPr>
                <a:spLocks/>
              </p:cNvSpPr>
              <p:nvPr/>
            </p:nvSpPr>
            <p:spPr bwMode="auto">
              <a:xfrm>
                <a:off x="5393" y="189"/>
                <a:ext cx="1361" cy="907"/>
              </a:xfrm>
              <a:custGeom>
                <a:avLst/>
                <a:gdLst>
                  <a:gd name="T0" fmla="*/ 1247 w 1361"/>
                  <a:gd name="T1" fmla="*/ 794 h 907"/>
                  <a:gd name="T2" fmla="*/ 794 w 1361"/>
                  <a:gd name="T3" fmla="*/ 794 h 907"/>
                  <a:gd name="T4" fmla="*/ 794 w 1361"/>
                  <a:gd name="T5" fmla="*/ 907 h 907"/>
                  <a:gd name="T6" fmla="*/ 453 w 1361"/>
                  <a:gd name="T7" fmla="*/ 907 h 907"/>
                  <a:gd name="T8" fmla="*/ 453 w 1361"/>
                  <a:gd name="T9" fmla="*/ 794 h 907"/>
                  <a:gd name="T10" fmla="*/ 227 w 1361"/>
                  <a:gd name="T11" fmla="*/ 794 h 907"/>
                  <a:gd name="T12" fmla="*/ 227 w 1361"/>
                  <a:gd name="T13" fmla="*/ 567 h 907"/>
                  <a:gd name="T14" fmla="*/ 113 w 1361"/>
                  <a:gd name="T15" fmla="*/ 567 h 907"/>
                  <a:gd name="T16" fmla="*/ 113 w 1361"/>
                  <a:gd name="T17" fmla="*/ 454 h 907"/>
                  <a:gd name="T18" fmla="*/ 0 w 1361"/>
                  <a:gd name="T19" fmla="*/ 454 h 907"/>
                  <a:gd name="T20" fmla="*/ 0 w 1361"/>
                  <a:gd name="T21" fmla="*/ 340 h 907"/>
                  <a:gd name="T22" fmla="*/ 227 w 1361"/>
                  <a:gd name="T23" fmla="*/ 340 h 907"/>
                  <a:gd name="T24" fmla="*/ 227 w 1361"/>
                  <a:gd name="T25" fmla="*/ 227 h 907"/>
                  <a:gd name="T26" fmla="*/ 794 w 1361"/>
                  <a:gd name="T27" fmla="*/ 227 h 907"/>
                  <a:gd name="T28" fmla="*/ 794 w 1361"/>
                  <a:gd name="T29" fmla="*/ 113 h 907"/>
                  <a:gd name="T30" fmla="*/ 1020 w 1361"/>
                  <a:gd name="T31" fmla="*/ 113 h 907"/>
                  <a:gd name="T32" fmla="*/ 1020 w 1361"/>
                  <a:gd name="T33" fmla="*/ 0 h 907"/>
                  <a:gd name="T34" fmla="*/ 1134 w 1361"/>
                  <a:gd name="T35" fmla="*/ 0 h 907"/>
                  <a:gd name="T36" fmla="*/ 1134 w 1361"/>
                  <a:gd name="T37" fmla="*/ 113 h 907"/>
                  <a:gd name="T38" fmla="*/ 1361 w 1361"/>
                  <a:gd name="T39" fmla="*/ 113 h 907"/>
                  <a:gd name="T40" fmla="*/ 1361 w 1361"/>
                  <a:gd name="T41" fmla="*/ 227 h 907"/>
                  <a:gd name="T42" fmla="*/ 1247 w 1361"/>
                  <a:gd name="T43" fmla="*/ 227 h 907"/>
                  <a:gd name="T44" fmla="*/ 1247 w 1361"/>
                  <a:gd name="T45" fmla="*/ 340 h 907"/>
                  <a:gd name="T46" fmla="*/ 1247 w 1361"/>
                  <a:gd name="T47" fmla="*/ 454 h 907"/>
                  <a:gd name="T48" fmla="*/ 1134 w 1361"/>
                  <a:gd name="T49" fmla="*/ 454 h 907"/>
                  <a:gd name="T50" fmla="*/ 1134 w 1361"/>
                  <a:gd name="T51" fmla="*/ 567 h 907"/>
                  <a:gd name="T52" fmla="*/ 1361 w 1361"/>
                  <a:gd name="T53" fmla="*/ 567 h 907"/>
                  <a:gd name="T54" fmla="*/ 1361 w 1361"/>
                  <a:gd name="T55" fmla="*/ 680 h 907"/>
                  <a:gd name="T56" fmla="*/ 1247 w 1361"/>
                  <a:gd name="T57" fmla="*/ 680 h 907"/>
                  <a:gd name="T58" fmla="*/ 1247 w 1361"/>
                  <a:gd name="T59" fmla="*/ 794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361" h="907">
                    <a:moveTo>
                      <a:pt x="1247" y="794"/>
                    </a:moveTo>
                    <a:lnTo>
                      <a:pt x="794" y="794"/>
                    </a:lnTo>
                    <a:lnTo>
                      <a:pt x="794" y="907"/>
                    </a:lnTo>
                    <a:lnTo>
                      <a:pt x="453" y="907"/>
                    </a:lnTo>
                    <a:lnTo>
                      <a:pt x="453" y="794"/>
                    </a:lnTo>
                    <a:lnTo>
                      <a:pt x="227" y="794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794" y="227"/>
                    </a:lnTo>
                    <a:lnTo>
                      <a:pt x="794" y="113"/>
                    </a:lnTo>
                    <a:lnTo>
                      <a:pt x="1020" y="113"/>
                    </a:lnTo>
                    <a:lnTo>
                      <a:pt x="1020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361" y="113"/>
                    </a:lnTo>
                    <a:lnTo>
                      <a:pt x="1361" y="227"/>
                    </a:lnTo>
                    <a:lnTo>
                      <a:pt x="1247" y="227"/>
                    </a:lnTo>
                    <a:lnTo>
                      <a:pt x="1247" y="340"/>
                    </a:lnTo>
                    <a:lnTo>
                      <a:pt x="1247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361" y="567"/>
                    </a:lnTo>
                    <a:lnTo>
                      <a:pt x="1361" y="680"/>
                    </a:lnTo>
                    <a:lnTo>
                      <a:pt x="1247" y="680"/>
                    </a:lnTo>
                    <a:lnTo>
                      <a:pt x="124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176" y="1550"/>
                <a:ext cx="2949" cy="2268"/>
              </a:xfrm>
              <a:custGeom>
                <a:avLst/>
                <a:gdLst>
                  <a:gd name="T0" fmla="*/ 2949 w 2949"/>
                  <a:gd name="T1" fmla="*/ 1814 h 2268"/>
                  <a:gd name="T2" fmla="*/ 2835 w 2949"/>
                  <a:gd name="T3" fmla="*/ 1928 h 2268"/>
                  <a:gd name="T4" fmla="*/ 2495 w 2949"/>
                  <a:gd name="T5" fmla="*/ 2041 h 2268"/>
                  <a:gd name="T6" fmla="*/ 2155 w 2949"/>
                  <a:gd name="T7" fmla="*/ 2041 h 2268"/>
                  <a:gd name="T8" fmla="*/ 2042 w 2949"/>
                  <a:gd name="T9" fmla="*/ 1928 h 2268"/>
                  <a:gd name="T10" fmla="*/ 1928 w 2949"/>
                  <a:gd name="T11" fmla="*/ 2041 h 2268"/>
                  <a:gd name="T12" fmla="*/ 1475 w 2949"/>
                  <a:gd name="T13" fmla="*/ 2268 h 2268"/>
                  <a:gd name="T14" fmla="*/ 1361 w 2949"/>
                  <a:gd name="T15" fmla="*/ 2154 h 2268"/>
                  <a:gd name="T16" fmla="*/ 1248 w 2949"/>
                  <a:gd name="T17" fmla="*/ 2041 h 2268"/>
                  <a:gd name="T18" fmla="*/ 567 w 2949"/>
                  <a:gd name="T19" fmla="*/ 1928 h 2268"/>
                  <a:gd name="T20" fmla="*/ 114 w 2949"/>
                  <a:gd name="T21" fmla="*/ 1814 h 2268"/>
                  <a:gd name="T22" fmla="*/ 0 w 2949"/>
                  <a:gd name="T23" fmla="*/ 1701 h 2268"/>
                  <a:gd name="T24" fmla="*/ 114 w 2949"/>
                  <a:gd name="T25" fmla="*/ 1474 h 2268"/>
                  <a:gd name="T26" fmla="*/ 227 w 2949"/>
                  <a:gd name="T27" fmla="*/ 1361 h 2268"/>
                  <a:gd name="T28" fmla="*/ 114 w 2949"/>
                  <a:gd name="T29" fmla="*/ 1247 h 2268"/>
                  <a:gd name="T30" fmla="*/ 227 w 2949"/>
                  <a:gd name="T31" fmla="*/ 1134 h 2268"/>
                  <a:gd name="T32" fmla="*/ 114 w 2949"/>
                  <a:gd name="T33" fmla="*/ 907 h 2268"/>
                  <a:gd name="T34" fmla="*/ 227 w 2949"/>
                  <a:gd name="T35" fmla="*/ 567 h 2268"/>
                  <a:gd name="T36" fmla="*/ 454 w 2949"/>
                  <a:gd name="T37" fmla="*/ 453 h 2268"/>
                  <a:gd name="T38" fmla="*/ 567 w 2949"/>
                  <a:gd name="T39" fmla="*/ 227 h 2268"/>
                  <a:gd name="T40" fmla="*/ 794 w 2949"/>
                  <a:gd name="T41" fmla="*/ 113 h 2268"/>
                  <a:gd name="T42" fmla="*/ 1134 w 2949"/>
                  <a:gd name="T43" fmla="*/ 0 h 2268"/>
                  <a:gd name="T44" fmla="*/ 1248 w 2949"/>
                  <a:gd name="T45" fmla="*/ 113 h 2268"/>
                  <a:gd name="T46" fmla="*/ 1361 w 2949"/>
                  <a:gd name="T47" fmla="*/ 227 h 2268"/>
                  <a:gd name="T48" fmla="*/ 1588 w 2949"/>
                  <a:gd name="T49" fmla="*/ 340 h 2268"/>
                  <a:gd name="T50" fmla="*/ 1701 w 2949"/>
                  <a:gd name="T51" fmla="*/ 567 h 2268"/>
                  <a:gd name="T52" fmla="*/ 1928 w 2949"/>
                  <a:gd name="T53" fmla="*/ 794 h 2268"/>
                  <a:gd name="T54" fmla="*/ 2155 w 2949"/>
                  <a:gd name="T55" fmla="*/ 907 h 2268"/>
                  <a:gd name="T56" fmla="*/ 2042 w 2949"/>
                  <a:gd name="T57" fmla="*/ 1020 h 2268"/>
                  <a:gd name="T58" fmla="*/ 2155 w 2949"/>
                  <a:gd name="T59" fmla="*/ 1134 h 2268"/>
                  <a:gd name="T60" fmla="*/ 2268 w 2949"/>
                  <a:gd name="T61" fmla="*/ 1247 h 2268"/>
                  <a:gd name="T62" fmla="*/ 2382 w 2949"/>
                  <a:gd name="T63" fmla="*/ 1361 h 2268"/>
                  <a:gd name="T64" fmla="*/ 2609 w 2949"/>
                  <a:gd name="T65" fmla="*/ 1474 h 2268"/>
                  <a:gd name="T66" fmla="*/ 2835 w 2949"/>
                  <a:gd name="T67" fmla="*/ 1701 h 2268"/>
                  <a:gd name="T68" fmla="*/ 2949 w 2949"/>
                  <a:gd name="T69" fmla="*/ 1587 h 2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949" h="2268">
                    <a:moveTo>
                      <a:pt x="2949" y="1701"/>
                    </a:moveTo>
                    <a:lnTo>
                      <a:pt x="2949" y="1814"/>
                    </a:lnTo>
                    <a:lnTo>
                      <a:pt x="2835" y="1814"/>
                    </a:lnTo>
                    <a:lnTo>
                      <a:pt x="2835" y="1928"/>
                    </a:lnTo>
                    <a:lnTo>
                      <a:pt x="2495" y="1928"/>
                    </a:lnTo>
                    <a:lnTo>
                      <a:pt x="2495" y="2041"/>
                    </a:lnTo>
                    <a:lnTo>
                      <a:pt x="2268" y="2041"/>
                    </a:lnTo>
                    <a:lnTo>
                      <a:pt x="2155" y="2041"/>
                    </a:lnTo>
                    <a:lnTo>
                      <a:pt x="2155" y="1928"/>
                    </a:lnTo>
                    <a:lnTo>
                      <a:pt x="2042" y="1928"/>
                    </a:lnTo>
                    <a:lnTo>
                      <a:pt x="2042" y="2041"/>
                    </a:lnTo>
                    <a:lnTo>
                      <a:pt x="1928" y="2041"/>
                    </a:lnTo>
                    <a:lnTo>
                      <a:pt x="1928" y="2268"/>
                    </a:lnTo>
                    <a:lnTo>
                      <a:pt x="1475" y="2268"/>
                    </a:lnTo>
                    <a:lnTo>
                      <a:pt x="1475" y="2154"/>
                    </a:lnTo>
                    <a:lnTo>
                      <a:pt x="1361" y="2154"/>
                    </a:lnTo>
                    <a:lnTo>
                      <a:pt x="1361" y="2041"/>
                    </a:lnTo>
                    <a:lnTo>
                      <a:pt x="1248" y="2041"/>
                    </a:lnTo>
                    <a:lnTo>
                      <a:pt x="1248" y="1928"/>
                    </a:lnTo>
                    <a:lnTo>
                      <a:pt x="567" y="1928"/>
                    </a:lnTo>
                    <a:lnTo>
                      <a:pt x="567" y="1814"/>
                    </a:lnTo>
                    <a:lnTo>
                      <a:pt x="114" y="1814"/>
                    </a:lnTo>
                    <a:lnTo>
                      <a:pt x="114" y="1701"/>
                    </a:lnTo>
                    <a:lnTo>
                      <a:pt x="0" y="1701"/>
                    </a:lnTo>
                    <a:lnTo>
                      <a:pt x="0" y="1474"/>
                    </a:lnTo>
                    <a:lnTo>
                      <a:pt x="114" y="1474"/>
                    </a:lnTo>
                    <a:lnTo>
                      <a:pt x="114" y="1361"/>
                    </a:lnTo>
                    <a:lnTo>
                      <a:pt x="227" y="1361"/>
                    </a:lnTo>
                    <a:lnTo>
                      <a:pt x="227" y="1247"/>
                    </a:lnTo>
                    <a:lnTo>
                      <a:pt x="114" y="1247"/>
                    </a:lnTo>
                    <a:lnTo>
                      <a:pt x="114" y="1134"/>
                    </a:lnTo>
                    <a:lnTo>
                      <a:pt x="227" y="1134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114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454" y="453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134" y="0"/>
                    </a:lnTo>
                    <a:lnTo>
                      <a:pt x="1134" y="113"/>
                    </a:lnTo>
                    <a:lnTo>
                      <a:pt x="1248" y="113"/>
                    </a:lnTo>
                    <a:lnTo>
                      <a:pt x="1248" y="227"/>
                    </a:lnTo>
                    <a:lnTo>
                      <a:pt x="1361" y="227"/>
                    </a:lnTo>
                    <a:lnTo>
                      <a:pt x="1361" y="340"/>
                    </a:lnTo>
                    <a:lnTo>
                      <a:pt x="1588" y="340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794"/>
                    </a:lnTo>
                    <a:lnTo>
                      <a:pt x="1928" y="794"/>
                    </a:lnTo>
                    <a:lnTo>
                      <a:pt x="1928" y="907"/>
                    </a:lnTo>
                    <a:lnTo>
                      <a:pt x="2155" y="907"/>
                    </a:lnTo>
                    <a:lnTo>
                      <a:pt x="2155" y="1020"/>
                    </a:lnTo>
                    <a:lnTo>
                      <a:pt x="2042" y="1020"/>
                    </a:lnTo>
                    <a:lnTo>
                      <a:pt x="2042" y="1134"/>
                    </a:lnTo>
                    <a:lnTo>
                      <a:pt x="2155" y="1134"/>
                    </a:lnTo>
                    <a:lnTo>
                      <a:pt x="2155" y="1247"/>
                    </a:lnTo>
                    <a:lnTo>
                      <a:pt x="2268" y="1247"/>
                    </a:lnTo>
                    <a:lnTo>
                      <a:pt x="2268" y="1361"/>
                    </a:lnTo>
                    <a:lnTo>
                      <a:pt x="2382" y="1361"/>
                    </a:lnTo>
                    <a:lnTo>
                      <a:pt x="2382" y="1474"/>
                    </a:lnTo>
                    <a:lnTo>
                      <a:pt x="2609" y="1474"/>
                    </a:lnTo>
                    <a:lnTo>
                      <a:pt x="2609" y="1701"/>
                    </a:lnTo>
                    <a:lnTo>
                      <a:pt x="2835" y="1701"/>
                    </a:lnTo>
                    <a:lnTo>
                      <a:pt x="2835" y="1587"/>
                    </a:lnTo>
                    <a:lnTo>
                      <a:pt x="2949" y="1587"/>
                    </a:lnTo>
                    <a:lnTo>
                      <a:pt x="2949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2444" y="756"/>
                <a:ext cx="1701" cy="2608"/>
              </a:xfrm>
              <a:custGeom>
                <a:avLst/>
                <a:gdLst>
                  <a:gd name="T0" fmla="*/ 1475 w 1701"/>
                  <a:gd name="T1" fmla="*/ 0 h 2608"/>
                  <a:gd name="T2" fmla="*/ 1475 w 1701"/>
                  <a:gd name="T3" fmla="*/ 340 h 2608"/>
                  <a:gd name="T4" fmla="*/ 1361 w 1701"/>
                  <a:gd name="T5" fmla="*/ 340 h 2608"/>
                  <a:gd name="T6" fmla="*/ 1361 w 1701"/>
                  <a:gd name="T7" fmla="*/ 567 h 2608"/>
                  <a:gd name="T8" fmla="*/ 1361 w 1701"/>
                  <a:gd name="T9" fmla="*/ 680 h 2608"/>
                  <a:gd name="T10" fmla="*/ 1248 w 1701"/>
                  <a:gd name="T11" fmla="*/ 680 h 2608"/>
                  <a:gd name="T12" fmla="*/ 1248 w 1701"/>
                  <a:gd name="T13" fmla="*/ 1021 h 2608"/>
                  <a:gd name="T14" fmla="*/ 1361 w 1701"/>
                  <a:gd name="T15" fmla="*/ 1021 h 2608"/>
                  <a:gd name="T16" fmla="*/ 1361 w 1701"/>
                  <a:gd name="T17" fmla="*/ 1247 h 2608"/>
                  <a:gd name="T18" fmla="*/ 1248 w 1701"/>
                  <a:gd name="T19" fmla="*/ 1247 h 2608"/>
                  <a:gd name="T20" fmla="*/ 1248 w 1701"/>
                  <a:gd name="T21" fmla="*/ 1361 h 2608"/>
                  <a:gd name="T22" fmla="*/ 1361 w 1701"/>
                  <a:gd name="T23" fmla="*/ 1361 h 2608"/>
                  <a:gd name="T24" fmla="*/ 1361 w 1701"/>
                  <a:gd name="T25" fmla="*/ 1588 h 2608"/>
                  <a:gd name="T26" fmla="*/ 1701 w 1701"/>
                  <a:gd name="T27" fmla="*/ 1588 h 2608"/>
                  <a:gd name="T28" fmla="*/ 1701 w 1701"/>
                  <a:gd name="T29" fmla="*/ 1814 h 2608"/>
                  <a:gd name="T30" fmla="*/ 1475 w 1701"/>
                  <a:gd name="T31" fmla="*/ 1814 h 2608"/>
                  <a:gd name="T32" fmla="*/ 1475 w 1701"/>
                  <a:gd name="T33" fmla="*/ 2155 h 2608"/>
                  <a:gd name="T34" fmla="*/ 1588 w 1701"/>
                  <a:gd name="T35" fmla="*/ 2155 h 2608"/>
                  <a:gd name="T36" fmla="*/ 1588 w 1701"/>
                  <a:gd name="T37" fmla="*/ 2268 h 2608"/>
                  <a:gd name="T38" fmla="*/ 1475 w 1701"/>
                  <a:gd name="T39" fmla="*/ 2268 h 2608"/>
                  <a:gd name="T40" fmla="*/ 1475 w 1701"/>
                  <a:gd name="T41" fmla="*/ 2381 h 2608"/>
                  <a:gd name="T42" fmla="*/ 1134 w 1701"/>
                  <a:gd name="T43" fmla="*/ 2381 h 2608"/>
                  <a:gd name="T44" fmla="*/ 1134 w 1701"/>
                  <a:gd name="T45" fmla="*/ 2495 h 2608"/>
                  <a:gd name="T46" fmla="*/ 908 w 1701"/>
                  <a:gd name="T47" fmla="*/ 2495 h 2608"/>
                  <a:gd name="T48" fmla="*/ 908 w 1701"/>
                  <a:gd name="T49" fmla="*/ 2608 h 2608"/>
                  <a:gd name="T50" fmla="*/ 681 w 1701"/>
                  <a:gd name="T51" fmla="*/ 2608 h 2608"/>
                  <a:gd name="T52" fmla="*/ 681 w 1701"/>
                  <a:gd name="T53" fmla="*/ 2381 h 2608"/>
                  <a:gd name="T54" fmla="*/ 794 w 1701"/>
                  <a:gd name="T55" fmla="*/ 2381 h 2608"/>
                  <a:gd name="T56" fmla="*/ 794 w 1701"/>
                  <a:gd name="T57" fmla="*/ 2268 h 2608"/>
                  <a:gd name="T58" fmla="*/ 908 w 1701"/>
                  <a:gd name="T59" fmla="*/ 2268 h 2608"/>
                  <a:gd name="T60" fmla="*/ 908 w 1701"/>
                  <a:gd name="T61" fmla="*/ 2041 h 2608"/>
                  <a:gd name="T62" fmla="*/ 681 w 1701"/>
                  <a:gd name="T63" fmla="*/ 2041 h 2608"/>
                  <a:gd name="T64" fmla="*/ 681 w 1701"/>
                  <a:gd name="T65" fmla="*/ 1474 h 2608"/>
                  <a:gd name="T66" fmla="*/ 794 w 1701"/>
                  <a:gd name="T67" fmla="*/ 1474 h 2608"/>
                  <a:gd name="T68" fmla="*/ 794 w 1701"/>
                  <a:gd name="T69" fmla="*/ 1247 h 2608"/>
                  <a:gd name="T70" fmla="*/ 681 w 1701"/>
                  <a:gd name="T71" fmla="*/ 1247 h 2608"/>
                  <a:gd name="T72" fmla="*/ 681 w 1701"/>
                  <a:gd name="T73" fmla="*/ 1021 h 2608"/>
                  <a:gd name="T74" fmla="*/ 341 w 1701"/>
                  <a:gd name="T75" fmla="*/ 1021 h 2608"/>
                  <a:gd name="T76" fmla="*/ 341 w 1701"/>
                  <a:gd name="T77" fmla="*/ 1134 h 2608"/>
                  <a:gd name="T78" fmla="*/ 0 w 1701"/>
                  <a:gd name="T79" fmla="*/ 1134 h 2608"/>
                  <a:gd name="T80" fmla="*/ 0 w 1701"/>
                  <a:gd name="T81" fmla="*/ 794 h 2608"/>
                  <a:gd name="T82" fmla="*/ 114 w 1701"/>
                  <a:gd name="T83" fmla="*/ 794 h 2608"/>
                  <a:gd name="T84" fmla="*/ 114 w 1701"/>
                  <a:gd name="T85" fmla="*/ 680 h 2608"/>
                  <a:gd name="T86" fmla="*/ 227 w 1701"/>
                  <a:gd name="T87" fmla="*/ 680 h 2608"/>
                  <a:gd name="T88" fmla="*/ 227 w 1701"/>
                  <a:gd name="T89" fmla="*/ 567 h 2608"/>
                  <a:gd name="T90" fmla="*/ 341 w 1701"/>
                  <a:gd name="T91" fmla="*/ 567 h 2608"/>
                  <a:gd name="T92" fmla="*/ 341 w 1701"/>
                  <a:gd name="T93" fmla="*/ 454 h 2608"/>
                  <a:gd name="T94" fmla="*/ 908 w 1701"/>
                  <a:gd name="T95" fmla="*/ 454 h 2608"/>
                  <a:gd name="T96" fmla="*/ 908 w 1701"/>
                  <a:gd name="T97" fmla="*/ 113 h 2608"/>
                  <a:gd name="T98" fmla="*/ 1021 w 1701"/>
                  <a:gd name="T99" fmla="*/ 113 h 2608"/>
                  <a:gd name="T100" fmla="*/ 1021 w 1701"/>
                  <a:gd name="T101" fmla="*/ 0 h 2608"/>
                  <a:gd name="T102" fmla="*/ 1475 w 1701"/>
                  <a:gd name="T103" fmla="*/ 0 h 26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701" h="2608">
                    <a:moveTo>
                      <a:pt x="1475" y="0"/>
                    </a:moveTo>
                    <a:lnTo>
                      <a:pt x="1475" y="340"/>
                    </a:lnTo>
                    <a:lnTo>
                      <a:pt x="1361" y="340"/>
                    </a:lnTo>
                    <a:lnTo>
                      <a:pt x="1361" y="567"/>
                    </a:lnTo>
                    <a:lnTo>
                      <a:pt x="1361" y="680"/>
                    </a:lnTo>
                    <a:lnTo>
                      <a:pt x="1248" y="680"/>
                    </a:lnTo>
                    <a:lnTo>
                      <a:pt x="1248" y="1021"/>
                    </a:lnTo>
                    <a:lnTo>
                      <a:pt x="1361" y="1021"/>
                    </a:lnTo>
                    <a:lnTo>
                      <a:pt x="1361" y="1247"/>
                    </a:lnTo>
                    <a:lnTo>
                      <a:pt x="1248" y="1247"/>
                    </a:lnTo>
                    <a:lnTo>
                      <a:pt x="1248" y="1361"/>
                    </a:lnTo>
                    <a:lnTo>
                      <a:pt x="1361" y="1361"/>
                    </a:lnTo>
                    <a:lnTo>
                      <a:pt x="1361" y="1588"/>
                    </a:lnTo>
                    <a:lnTo>
                      <a:pt x="1701" y="1588"/>
                    </a:lnTo>
                    <a:lnTo>
                      <a:pt x="1701" y="1814"/>
                    </a:lnTo>
                    <a:lnTo>
                      <a:pt x="1475" y="1814"/>
                    </a:lnTo>
                    <a:lnTo>
                      <a:pt x="1475" y="2155"/>
                    </a:lnTo>
                    <a:lnTo>
                      <a:pt x="1588" y="2155"/>
                    </a:lnTo>
                    <a:lnTo>
                      <a:pt x="1588" y="2268"/>
                    </a:lnTo>
                    <a:lnTo>
                      <a:pt x="1475" y="2268"/>
                    </a:lnTo>
                    <a:lnTo>
                      <a:pt x="1475" y="2381"/>
                    </a:lnTo>
                    <a:lnTo>
                      <a:pt x="1134" y="2381"/>
                    </a:lnTo>
                    <a:lnTo>
                      <a:pt x="1134" y="2495"/>
                    </a:lnTo>
                    <a:lnTo>
                      <a:pt x="908" y="2495"/>
                    </a:lnTo>
                    <a:lnTo>
                      <a:pt x="908" y="2608"/>
                    </a:lnTo>
                    <a:lnTo>
                      <a:pt x="681" y="2608"/>
                    </a:lnTo>
                    <a:lnTo>
                      <a:pt x="681" y="2381"/>
                    </a:lnTo>
                    <a:lnTo>
                      <a:pt x="794" y="2381"/>
                    </a:lnTo>
                    <a:lnTo>
                      <a:pt x="794" y="2268"/>
                    </a:lnTo>
                    <a:lnTo>
                      <a:pt x="908" y="2268"/>
                    </a:lnTo>
                    <a:lnTo>
                      <a:pt x="908" y="2041"/>
                    </a:lnTo>
                    <a:lnTo>
                      <a:pt x="681" y="2041"/>
                    </a:lnTo>
                    <a:lnTo>
                      <a:pt x="681" y="1474"/>
                    </a:lnTo>
                    <a:lnTo>
                      <a:pt x="794" y="1474"/>
                    </a:lnTo>
                    <a:lnTo>
                      <a:pt x="794" y="1247"/>
                    </a:lnTo>
                    <a:lnTo>
                      <a:pt x="681" y="1247"/>
                    </a:lnTo>
                    <a:lnTo>
                      <a:pt x="681" y="1021"/>
                    </a:lnTo>
                    <a:lnTo>
                      <a:pt x="341" y="1021"/>
                    </a:lnTo>
                    <a:lnTo>
                      <a:pt x="341" y="1134"/>
                    </a:lnTo>
                    <a:lnTo>
                      <a:pt x="0" y="1134"/>
                    </a:lnTo>
                    <a:lnTo>
                      <a:pt x="0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908" y="454"/>
                    </a:lnTo>
                    <a:lnTo>
                      <a:pt x="908" y="113"/>
                    </a:lnTo>
                    <a:lnTo>
                      <a:pt x="1021" y="113"/>
                    </a:lnTo>
                    <a:lnTo>
                      <a:pt x="1021" y="0"/>
                    </a:lnTo>
                    <a:lnTo>
                      <a:pt x="147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8" name="Freeform 156"/>
              <p:cNvSpPr>
                <a:spLocks/>
              </p:cNvSpPr>
              <p:nvPr/>
            </p:nvSpPr>
            <p:spPr bwMode="auto">
              <a:xfrm>
                <a:off x="2218" y="1777"/>
                <a:ext cx="1134" cy="1474"/>
              </a:xfrm>
              <a:custGeom>
                <a:avLst/>
                <a:gdLst>
                  <a:gd name="T0" fmla="*/ 226 w 1134"/>
                  <a:gd name="T1" fmla="*/ 113 h 1474"/>
                  <a:gd name="T2" fmla="*/ 226 w 1134"/>
                  <a:gd name="T3" fmla="*/ 567 h 1474"/>
                  <a:gd name="T4" fmla="*/ 113 w 1134"/>
                  <a:gd name="T5" fmla="*/ 567 h 1474"/>
                  <a:gd name="T6" fmla="*/ 113 w 1134"/>
                  <a:gd name="T7" fmla="*/ 793 h 1474"/>
                  <a:gd name="T8" fmla="*/ 0 w 1134"/>
                  <a:gd name="T9" fmla="*/ 793 h 1474"/>
                  <a:gd name="T10" fmla="*/ 0 w 1134"/>
                  <a:gd name="T11" fmla="*/ 907 h 1474"/>
                  <a:gd name="T12" fmla="*/ 113 w 1134"/>
                  <a:gd name="T13" fmla="*/ 907 h 1474"/>
                  <a:gd name="T14" fmla="*/ 113 w 1134"/>
                  <a:gd name="T15" fmla="*/ 1020 h 1474"/>
                  <a:gd name="T16" fmla="*/ 226 w 1134"/>
                  <a:gd name="T17" fmla="*/ 1020 h 1474"/>
                  <a:gd name="T18" fmla="*/ 226 w 1134"/>
                  <a:gd name="T19" fmla="*/ 1134 h 1474"/>
                  <a:gd name="T20" fmla="*/ 340 w 1134"/>
                  <a:gd name="T21" fmla="*/ 1134 h 1474"/>
                  <a:gd name="T22" fmla="*/ 340 w 1134"/>
                  <a:gd name="T23" fmla="*/ 1247 h 1474"/>
                  <a:gd name="T24" fmla="*/ 567 w 1134"/>
                  <a:gd name="T25" fmla="*/ 1247 h 1474"/>
                  <a:gd name="T26" fmla="*/ 567 w 1134"/>
                  <a:gd name="T27" fmla="*/ 1474 h 1474"/>
                  <a:gd name="T28" fmla="*/ 793 w 1134"/>
                  <a:gd name="T29" fmla="*/ 1474 h 1474"/>
                  <a:gd name="T30" fmla="*/ 793 w 1134"/>
                  <a:gd name="T31" fmla="*/ 1360 h 1474"/>
                  <a:gd name="T32" fmla="*/ 1020 w 1134"/>
                  <a:gd name="T33" fmla="*/ 1360 h 1474"/>
                  <a:gd name="T34" fmla="*/ 1020 w 1134"/>
                  <a:gd name="T35" fmla="*/ 1247 h 1474"/>
                  <a:gd name="T36" fmla="*/ 1134 w 1134"/>
                  <a:gd name="T37" fmla="*/ 1247 h 1474"/>
                  <a:gd name="T38" fmla="*/ 1134 w 1134"/>
                  <a:gd name="T39" fmla="*/ 1020 h 1474"/>
                  <a:gd name="T40" fmla="*/ 907 w 1134"/>
                  <a:gd name="T41" fmla="*/ 1020 h 1474"/>
                  <a:gd name="T42" fmla="*/ 907 w 1134"/>
                  <a:gd name="T43" fmla="*/ 453 h 1474"/>
                  <a:gd name="T44" fmla="*/ 1020 w 1134"/>
                  <a:gd name="T45" fmla="*/ 453 h 1474"/>
                  <a:gd name="T46" fmla="*/ 1020 w 1134"/>
                  <a:gd name="T47" fmla="*/ 226 h 1474"/>
                  <a:gd name="T48" fmla="*/ 907 w 1134"/>
                  <a:gd name="T49" fmla="*/ 226 h 1474"/>
                  <a:gd name="T50" fmla="*/ 907 w 1134"/>
                  <a:gd name="T51" fmla="*/ 0 h 1474"/>
                  <a:gd name="T52" fmla="*/ 567 w 1134"/>
                  <a:gd name="T53" fmla="*/ 0 h 1474"/>
                  <a:gd name="T54" fmla="*/ 567 w 1134"/>
                  <a:gd name="T55" fmla="*/ 113 h 1474"/>
                  <a:gd name="T56" fmla="*/ 226 w 1134"/>
                  <a:gd name="T57" fmla="*/ 113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134" h="1474">
                    <a:moveTo>
                      <a:pt x="226" y="113"/>
                    </a:move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793"/>
                    </a:lnTo>
                    <a:lnTo>
                      <a:pt x="0" y="793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0"/>
                    </a:lnTo>
                    <a:lnTo>
                      <a:pt x="226" y="1020"/>
                    </a:lnTo>
                    <a:lnTo>
                      <a:pt x="226" y="1134"/>
                    </a:lnTo>
                    <a:lnTo>
                      <a:pt x="340" y="1134"/>
                    </a:lnTo>
                    <a:lnTo>
                      <a:pt x="340" y="1247"/>
                    </a:lnTo>
                    <a:lnTo>
                      <a:pt x="567" y="1247"/>
                    </a:lnTo>
                    <a:lnTo>
                      <a:pt x="567" y="1474"/>
                    </a:lnTo>
                    <a:lnTo>
                      <a:pt x="793" y="1474"/>
                    </a:lnTo>
                    <a:lnTo>
                      <a:pt x="793" y="1360"/>
                    </a:lnTo>
                    <a:lnTo>
                      <a:pt x="1020" y="1360"/>
                    </a:lnTo>
                    <a:lnTo>
                      <a:pt x="1020" y="1247"/>
                    </a:lnTo>
                    <a:lnTo>
                      <a:pt x="1134" y="1247"/>
                    </a:lnTo>
                    <a:lnTo>
                      <a:pt x="1134" y="1020"/>
                    </a:lnTo>
                    <a:lnTo>
                      <a:pt x="907" y="1020"/>
                    </a:lnTo>
                    <a:lnTo>
                      <a:pt x="907" y="453"/>
                    </a:lnTo>
                    <a:lnTo>
                      <a:pt x="1020" y="453"/>
                    </a:lnTo>
                    <a:lnTo>
                      <a:pt x="1020" y="226"/>
                    </a:lnTo>
                    <a:lnTo>
                      <a:pt x="907" y="226"/>
                    </a:lnTo>
                    <a:lnTo>
                      <a:pt x="907" y="0"/>
                    </a:lnTo>
                    <a:lnTo>
                      <a:pt x="567" y="0"/>
                    </a:lnTo>
                    <a:lnTo>
                      <a:pt x="567" y="113"/>
                    </a:lnTo>
                    <a:lnTo>
                      <a:pt x="226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1764" y="1323"/>
                <a:ext cx="680" cy="567"/>
              </a:xfrm>
              <a:custGeom>
                <a:avLst/>
                <a:gdLst>
                  <a:gd name="T0" fmla="*/ 680 w 680"/>
                  <a:gd name="T1" fmla="*/ 227 h 567"/>
                  <a:gd name="T2" fmla="*/ 454 w 680"/>
                  <a:gd name="T3" fmla="*/ 227 h 567"/>
                  <a:gd name="T4" fmla="*/ 454 w 680"/>
                  <a:gd name="T5" fmla="*/ 113 h 567"/>
                  <a:gd name="T6" fmla="*/ 340 w 680"/>
                  <a:gd name="T7" fmla="*/ 113 h 567"/>
                  <a:gd name="T8" fmla="*/ 340 w 680"/>
                  <a:gd name="T9" fmla="*/ 0 h 567"/>
                  <a:gd name="T10" fmla="*/ 0 w 680"/>
                  <a:gd name="T11" fmla="*/ 0 h 567"/>
                  <a:gd name="T12" fmla="*/ 0 w 680"/>
                  <a:gd name="T13" fmla="*/ 227 h 567"/>
                  <a:gd name="T14" fmla="*/ 113 w 680"/>
                  <a:gd name="T15" fmla="*/ 227 h 567"/>
                  <a:gd name="T16" fmla="*/ 113 w 680"/>
                  <a:gd name="T17" fmla="*/ 340 h 567"/>
                  <a:gd name="T18" fmla="*/ 227 w 680"/>
                  <a:gd name="T19" fmla="*/ 340 h 567"/>
                  <a:gd name="T20" fmla="*/ 227 w 680"/>
                  <a:gd name="T21" fmla="*/ 454 h 567"/>
                  <a:gd name="T22" fmla="*/ 340 w 680"/>
                  <a:gd name="T23" fmla="*/ 454 h 567"/>
                  <a:gd name="T24" fmla="*/ 340 w 680"/>
                  <a:gd name="T25" fmla="*/ 567 h 567"/>
                  <a:gd name="T26" fmla="*/ 680 w 680"/>
                  <a:gd name="T27" fmla="*/ 567 h 567"/>
                  <a:gd name="T28" fmla="*/ 680 w 680"/>
                  <a:gd name="T29" fmla="*/ 22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567">
                    <a:moveTo>
                      <a:pt x="680" y="227"/>
                    </a:moveTo>
                    <a:lnTo>
                      <a:pt x="454" y="227"/>
                    </a:lnTo>
                    <a:lnTo>
                      <a:pt x="454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680" y="567"/>
                    </a:lnTo>
                    <a:lnTo>
                      <a:pt x="68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1310" y="1323"/>
                <a:ext cx="1134" cy="1134"/>
              </a:xfrm>
              <a:custGeom>
                <a:avLst/>
                <a:gdLst>
                  <a:gd name="T0" fmla="*/ 454 w 1134"/>
                  <a:gd name="T1" fmla="*/ 0 h 1134"/>
                  <a:gd name="T2" fmla="*/ 114 w 1134"/>
                  <a:gd name="T3" fmla="*/ 0 h 1134"/>
                  <a:gd name="T4" fmla="*/ 114 w 1134"/>
                  <a:gd name="T5" fmla="*/ 113 h 1134"/>
                  <a:gd name="T6" fmla="*/ 0 w 1134"/>
                  <a:gd name="T7" fmla="*/ 113 h 1134"/>
                  <a:gd name="T8" fmla="*/ 0 w 1134"/>
                  <a:gd name="T9" fmla="*/ 340 h 1134"/>
                  <a:gd name="T10" fmla="*/ 114 w 1134"/>
                  <a:gd name="T11" fmla="*/ 340 h 1134"/>
                  <a:gd name="T12" fmla="*/ 114 w 1134"/>
                  <a:gd name="T13" fmla="*/ 454 h 1134"/>
                  <a:gd name="T14" fmla="*/ 227 w 1134"/>
                  <a:gd name="T15" fmla="*/ 454 h 1134"/>
                  <a:gd name="T16" fmla="*/ 227 w 1134"/>
                  <a:gd name="T17" fmla="*/ 567 h 1134"/>
                  <a:gd name="T18" fmla="*/ 454 w 1134"/>
                  <a:gd name="T19" fmla="*/ 567 h 1134"/>
                  <a:gd name="T20" fmla="*/ 454 w 1134"/>
                  <a:gd name="T21" fmla="*/ 794 h 1134"/>
                  <a:gd name="T22" fmla="*/ 567 w 1134"/>
                  <a:gd name="T23" fmla="*/ 794 h 1134"/>
                  <a:gd name="T24" fmla="*/ 567 w 1134"/>
                  <a:gd name="T25" fmla="*/ 1021 h 1134"/>
                  <a:gd name="T26" fmla="*/ 794 w 1134"/>
                  <a:gd name="T27" fmla="*/ 1021 h 1134"/>
                  <a:gd name="T28" fmla="*/ 794 w 1134"/>
                  <a:gd name="T29" fmla="*/ 1134 h 1134"/>
                  <a:gd name="T30" fmla="*/ 1021 w 1134"/>
                  <a:gd name="T31" fmla="*/ 1134 h 1134"/>
                  <a:gd name="T32" fmla="*/ 1021 w 1134"/>
                  <a:gd name="T33" fmla="*/ 1021 h 1134"/>
                  <a:gd name="T34" fmla="*/ 1134 w 1134"/>
                  <a:gd name="T35" fmla="*/ 1021 h 1134"/>
                  <a:gd name="T36" fmla="*/ 1134 w 1134"/>
                  <a:gd name="T37" fmla="*/ 567 h 1134"/>
                  <a:gd name="T38" fmla="*/ 794 w 1134"/>
                  <a:gd name="T39" fmla="*/ 567 h 1134"/>
                  <a:gd name="T40" fmla="*/ 794 w 1134"/>
                  <a:gd name="T41" fmla="*/ 454 h 1134"/>
                  <a:gd name="T42" fmla="*/ 681 w 1134"/>
                  <a:gd name="T43" fmla="*/ 454 h 1134"/>
                  <a:gd name="T44" fmla="*/ 681 w 1134"/>
                  <a:gd name="T45" fmla="*/ 340 h 1134"/>
                  <a:gd name="T46" fmla="*/ 567 w 1134"/>
                  <a:gd name="T47" fmla="*/ 340 h 1134"/>
                  <a:gd name="T48" fmla="*/ 567 w 1134"/>
                  <a:gd name="T49" fmla="*/ 227 h 1134"/>
                  <a:gd name="T50" fmla="*/ 454 w 1134"/>
                  <a:gd name="T51" fmla="*/ 227 h 1134"/>
                  <a:gd name="T52" fmla="*/ 454 w 1134"/>
                  <a:gd name="T5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134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794"/>
                    </a:lnTo>
                    <a:lnTo>
                      <a:pt x="567" y="794"/>
                    </a:lnTo>
                    <a:lnTo>
                      <a:pt x="567" y="1021"/>
                    </a:lnTo>
                    <a:lnTo>
                      <a:pt x="794" y="1021"/>
                    </a:lnTo>
                    <a:lnTo>
                      <a:pt x="794" y="1134"/>
                    </a:lnTo>
                    <a:lnTo>
                      <a:pt x="1021" y="1134"/>
                    </a:lnTo>
                    <a:lnTo>
                      <a:pt x="1021" y="1021"/>
                    </a:lnTo>
                    <a:lnTo>
                      <a:pt x="1134" y="1021"/>
                    </a:lnTo>
                    <a:lnTo>
                      <a:pt x="1134" y="567"/>
                    </a:lnTo>
                    <a:lnTo>
                      <a:pt x="794" y="567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3919" y="1777"/>
                <a:ext cx="1474" cy="1134"/>
              </a:xfrm>
              <a:custGeom>
                <a:avLst/>
                <a:gdLst>
                  <a:gd name="T0" fmla="*/ 1360 w 1474"/>
                  <a:gd name="T1" fmla="*/ 0 h 1134"/>
                  <a:gd name="T2" fmla="*/ 1020 w 1474"/>
                  <a:gd name="T3" fmla="*/ 0 h 1134"/>
                  <a:gd name="T4" fmla="*/ 1020 w 1474"/>
                  <a:gd name="T5" fmla="*/ 113 h 1134"/>
                  <a:gd name="T6" fmla="*/ 793 w 1474"/>
                  <a:gd name="T7" fmla="*/ 113 h 1134"/>
                  <a:gd name="T8" fmla="*/ 793 w 1474"/>
                  <a:gd name="T9" fmla="*/ 226 h 1134"/>
                  <a:gd name="T10" fmla="*/ 680 w 1474"/>
                  <a:gd name="T11" fmla="*/ 226 h 1134"/>
                  <a:gd name="T12" fmla="*/ 680 w 1474"/>
                  <a:gd name="T13" fmla="*/ 340 h 1134"/>
                  <a:gd name="T14" fmla="*/ 453 w 1474"/>
                  <a:gd name="T15" fmla="*/ 340 h 1134"/>
                  <a:gd name="T16" fmla="*/ 453 w 1474"/>
                  <a:gd name="T17" fmla="*/ 453 h 1134"/>
                  <a:gd name="T18" fmla="*/ 340 w 1474"/>
                  <a:gd name="T19" fmla="*/ 453 h 1134"/>
                  <a:gd name="T20" fmla="*/ 226 w 1474"/>
                  <a:gd name="T21" fmla="*/ 453 h 1134"/>
                  <a:gd name="T22" fmla="*/ 226 w 1474"/>
                  <a:gd name="T23" fmla="*/ 793 h 1134"/>
                  <a:gd name="T24" fmla="*/ 0 w 1474"/>
                  <a:gd name="T25" fmla="*/ 793 h 1134"/>
                  <a:gd name="T26" fmla="*/ 0 w 1474"/>
                  <a:gd name="T27" fmla="*/ 1134 h 1134"/>
                  <a:gd name="T28" fmla="*/ 567 w 1474"/>
                  <a:gd name="T29" fmla="*/ 1134 h 1134"/>
                  <a:gd name="T30" fmla="*/ 567 w 1474"/>
                  <a:gd name="T31" fmla="*/ 1020 h 1134"/>
                  <a:gd name="T32" fmla="*/ 680 w 1474"/>
                  <a:gd name="T33" fmla="*/ 1020 h 1134"/>
                  <a:gd name="T34" fmla="*/ 680 w 1474"/>
                  <a:gd name="T35" fmla="*/ 907 h 1134"/>
                  <a:gd name="T36" fmla="*/ 793 w 1474"/>
                  <a:gd name="T37" fmla="*/ 907 h 1134"/>
                  <a:gd name="T38" fmla="*/ 793 w 1474"/>
                  <a:gd name="T39" fmla="*/ 1020 h 1134"/>
                  <a:gd name="T40" fmla="*/ 907 w 1474"/>
                  <a:gd name="T41" fmla="*/ 1020 h 1134"/>
                  <a:gd name="T42" fmla="*/ 907 w 1474"/>
                  <a:gd name="T43" fmla="*/ 907 h 1134"/>
                  <a:gd name="T44" fmla="*/ 1134 w 1474"/>
                  <a:gd name="T45" fmla="*/ 907 h 1134"/>
                  <a:gd name="T46" fmla="*/ 1134 w 1474"/>
                  <a:gd name="T47" fmla="*/ 680 h 1134"/>
                  <a:gd name="T48" fmla="*/ 1247 w 1474"/>
                  <a:gd name="T49" fmla="*/ 680 h 1134"/>
                  <a:gd name="T50" fmla="*/ 1247 w 1474"/>
                  <a:gd name="T51" fmla="*/ 453 h 1134"/>
                  <a:gd name="T52" fmla="*/ 1360 w 1474"/>
                  <a:gd name="T53" fmla="*/ 453 h 1134"/>
                  <a:gd name="T54" fmla="*/ 1360 w 1474"/>
                  <a:gd name="T55" fmla="*/ 340 h 1134"/>
                  <a:gd name="T56" fmla="*/ 1474 w 1474"/>
                  <a:gd name="T57" fmla="*/ 340 h 1134"/>
                  <a:gd name="T58" fmla="*/ 1474 w 1474"/>
                  <a:gd name="T59" fmla="*/ 226 h 1134"/>
                  <a:gd name="T60" fmla="*/ 1360 w 1474"/>
                  <a:gd name="T61" fmla="*/ 226 h 1134"/>
                  <a:gd name="T62" fmla="*/ 1360 w 1474"/>
                  <a:gd name="T63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4" h="1134">
                    <a:moveTo>
                      <a:pt x="1360" y="0"/>
                    </a:moveTo>
                    <a:lnTo>
                      <a:pt x="1020" y="0"/>
                    </a:lnTo>
                    <a:lnTo>
                      <a:pt x="1020" y="113"/>
                    </a:lnTo>
                    <a:lnTo>
                      <a:pt x="793" y="113"/>
                    </a:lnTo>
                    <a:lnTo>
                      <a:pt x="793" y="226"/>
                    </a:lnTo>
                    <a:lnTo>
                      <a:pt x="680" y="226"/>
                    </a:lnTo>
                    <a:lnTo>
                      <a:pt x="680" y="340"/>
                    </a:lnTo>
                    <a:lnTo>
                      <a:pt x="453" y="340"/>
                    </a:lnTo>
                    <a:lnTo>
                      <a:pt x="453" y="453"/>
                    </a:lnTo>
                    <a:lnTo>
                      <a:pt x="340" y="453"/>
                    </a:lnTo>
                    <a:lnTo>
                      <a:pt x="226" y="453"/>
                    </a:lnTo>
                    <a:lnTo>
                      <a:pt x="226" y="793"/>
                    </a:lnTo>
                    <a:lnTo>
                      <a:pt x="0" y="793"/>
                    </a:lnTo>
                    <a:lnTo>
                      <a:pt x="0" y="1134"/>
                    </a:lnTo>
                    <a:lnTo>
                      <a:pt x="567" y="1134"/>
                    </a:lnTo>
                    <a:lnTo>
                      <a:pt x="567" y="1020"/>
                    </a:lnTo>
                    <a:lnTo>
                      <a:pt x="680" y="1020"/>
                    </a:lnTo>
                    <a:lnTo>
                      <a:pt x="680" y="907"/>
                    </a:lnTo>
                    <a:lnTo>
                      <a:pt x="793" y="907"/>
                    </a:lnTo>
                    <a:lnTo>
                      <a:pt x="793" y="1020"/>
                    </a:lnTo>
                    <a:lnTo>
                      <a:pt x="907" y="1020"/>
                    </a:lnTo>
                    <a:lnTo>
                      <a:pt x="907" y="907"/>
                    </a:lnTo>
                    <a:lnTo>
                      <a:pt x="1134" y="907"/>
                    </a:lnTo>
                    <a:lnTo>
                      <a:pt x="1134" y="680"/>
                    </a:lnTo>
                    <a:lnTo>
                      <a:pt x="1247" y="680"/>
                    </a:lnTo>
                    <a:lnTo>
                      <a:pt x="1247" y="453"/>
                    </a:lnTo>
                    <a:lnTo>
                      <a:pt x="1360" y="453"/>
                    </a:lnTo>
                    <a:lnTo>
                      <a:pt x="1360" y="340"/>
                    </a:lnTo>
                    <a:lnTo>
                      <a:pt x="1474" y="340"/>
                    </a:lnTo>
                    <a:lnTo>
                      <a:pt x="1474" y="226"/>
                    </a:lnTo>
                    <a:lnTo>
                      <a:pt x="1360" y="226"/>
                    </a:lnTo>
                    <a:lnTo>
                      <a:pt x="136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3" name="Freeform 161"/>
              <p:cNvSpPr>
                <a:spLocks/>
              </p:cNvSpPr>
              <p:nvPr/>
            </p:nvSpPr>
            <p:spPr bwMode="auto">
              <a:xfrm>
                <a:off x="3692" y="1436"/>
                <a:ext cx="1361" cy="908"/>
              </a:xfrm>
              <a:custGeom>
                <a:avLst/>
                <a:gdLst>
                  <a:gd name="T0" fmla="*/ 1361 w 1361"/>
                  <a:gd name="T1" fmla="*/ 0 h 908"/>
                  <a:gd name="T2" fmla="*/ 1247 w 1361"/>
                  <a:gd name="T3" fmla="*/ 0 h 908"/>
                  <a:gd name="T4" fmla="*/ 1247 w 1361"/>
                  <a:gd name="T5" fmla="*/ 114 h 908"/>
                  <a:gd name="T6" fmla="*/ 907 w 1361"/>
                  <a:gd name="T7" fmla="*/ 114 h 908"/>
                  <a:gd name="T8" fmla="*/ 907 w 1361"/>
                  <a:gd name="T9" fmla="*/ 227 h 908"/>
                  <a:gd name="T10" fmla="*/ 0 w 1361"/>
                  <a:gd name="T11" fmla="*/ 227 h 908"/>
                  <a:gd name="T12" fmla="*/ 0 w 1361"/>
                  <a:gd name="T13" fmla="*/ 341 h 908"/>
                  <a:gd name="T14" fmla="*/ 113 w 1361"/>
                  <a:gd name="T15" fmla="*/ 341 h 908"/>
                  <a:gd name="T16" fmla="*/ 113 w 1361"/>
                  <a:gd name="T17" fmla="*/ 567 h 908"/>
                  <a:gd name="T18" fmla="*/ 0 w 1361"/>
                  <a:gd name="T19" fmla="*/ 567 h 908"/>
                  <a:gd name="T20" fmla="*/ 0 w 1361"/>
                  <a:gd name="T21" fmla="*/ 681 h 908"/>
                  <a:gd name="T22" fmla="*/ 113 w 1361"/>
                  <a:gd name="T23" fmla="*/ 681 h 908"/>
                  <a:gd name="T24" fmla="*/ 113 w 1361"/>
                  <a:gd name="T25" fmla="*/ 908 h 908"/>
                  <a:gd name="T26" fmla="*/ 453 w 1361"/>
                  <a:gd name="T27" fmla="*/ 908 h 908"/>
                  <a:gd name="T28" fmla="*/ 453 w 1361"/>
                  <a:gd name="T29" fmla="*/ 794 h 908"/>
                  <a:gd name="T30" fmla="*/ 680 w 1361"/>
                  <a:gd name="T31" fmla="*/ 794 h 908"/>
                  <a:gd name="T32" fmla="*/ 680 w 1361"/>
                  <a:gd name="T33" fmla="*/ 681 h 908"/>
                  <a:gd name="T34" fmla="*/ 907 w 1361"/>
                  <a:gd name="T35" fmla="*/ 681 h 908"/>
                  <a:gd name="T36" fmla="*/ 907 w 1361"/>
                  <a:gd name="T37" fmla="*/ 567 h 908"/>
                  <a:gd name="T38" fmla="*/ 1020 w 1361"/>
                  <a:gd name="T39" fmla="*/ 567 h 908"/>
                  <a:gd name="T40" fmla="*/ 1020 w 1361"/>
                  <a:gd name="T41" fmla="*/ 454 h 908"/>
                  <a:gd name="T42" fmla="*/ 1247 w 1361"/>
                  <a:gd name="T43" fmla="*/ 454 h 908"/>
                  <a:gd name="T44" fmla="*/ 1247 w 1361"/>
                  <a:gd name="T45" fmla="*/ 341 h 908"/>
                  <a:gd name="T46" fmla="*/ 1361 w 1361"/>
                  <a:gd name="T47" fmla="*/ 341 h 908"/>
                  <a:gd name="T48" fmla="*/ 1361 w 1361"/>
                  <a:gd name="T49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61" h="908">
                    <a:moveTo>
                      <a:pt x="1361" y="0"/>
                    </a:moveTo>
                    <a:lnTo>
                      <a:pt x="1247" y="0"/>
                    </a:lnTo>
                    <a:lnTo>
                      <a:pt x="1247" y="114"/>
                    </a:lnTo>
                    <a:lnTo>
                      <a:pt x="907" y="114"/>
                    </a:lnTo>
                    <a:lnTo>
                      <a:pt x="907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908"/>
                    </a:lnTo>
                    <a:lnTo>
                      <a:pt x="453" y="908"/>
                    </a:lnTo>
                    <a:lnTo>
                      <a:pt x="453" y="794"/>
                    </a:lnTo>
                    <a:lnTo>
                      <a:pt x="680" y="794"/>
                    </a:lnTo>
                    <a:lnTo>
                      <a:pt x="680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1020" y="567"/>
                    </a:lnTo>
                    <a:lnTo>
                      <a:pt x="1020" y="454"/>
                    </a:lnTo>
                    <a:lnTo>
                      <a:pt x="1247" y="454"/>
                    </a:lnTo>
                    <a:lnTo>
                      <a:pt x="1247" y="341"/>
                    </a:lnTo>
                    <a:lnTo>
                      <a:pt x="1361" y="341"/>
                    </a:lnTo>
                    <a:lnTo>
                      <a:pt x="136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4" name="Freeform 162"/>
              <p:cNvSpPr>
                <a:spLocks/>
              </p:cNvSpPr>
              <p:nvPr/>
            </p:nvSpPr>
            <p:spPr bwMode="auto">
              <a:xfrm>
                <a:off x="3692" y="756"/>
                <a:ext cx="1361" cy="907"/>
              </a:xfrm>
              <a:custGeom>
                <a:avLst/>
                <a:gdLst>
                  <a:gd name="T0" fmla="*/ 1247 w 1361"/>
                  <a:gd name="T1" fmla="*/ 0 h 907"/>
                  <a:gd name="T2" fmla="*/ 794 w 1361"/>
                  <a:gd name="T3" fmla="*/ 0 h 907"/>
                  <a:gd name="T4" fmla="*/ 794 w 1361"/>
                  <a:gd name="T5" fmla="*/ 113 h 907"/>
                  <a:gd name="T6" fmla="*/ 680 w 1361"/>
                  <a:gd name="T7" fmla="*/ 113 h 907"/>
                  <a:gd name="T8" fmla="*/ 680 w 1361"/>
                  <a:gd name="T9" fmla="*/ 0 h 907"/>
                  <a:gd name="T10" fmla="*/ 227 w 1361"/>
                  <a:gd name="T11" fmla="*/ 0 h 907"/>
                  <a:gd name="T12" fmla="*/ 227 w 1361"/>
                  <a:gd name="T13" fmla="*/ 340 h 907"/>
                  <a:gd name="T14" fmla="*/ 113 w 1361"/>
                  <a:gd name="T15" fmla="*/ 340 h 907"/>
                  <a:gd name="T16" fmla="*/ 113 w 1361"/>
                  <a:gd name="T17" fmla="*/ 680 h 907"/>
                  <a:gd name="T18" fmla="*/ 0 w 1361"/>
                  <a:gd name="T19" fmla="*/ 680 h 907"/>
                  <a:gd name="T20" fmla="*/ 0 w 1361"/>
                  <a:gd name="T21" fmla="*/ 907 h 907"/>
                  <a:gd name="T22" fmla="*/ 907 w 1361"/>
                  <a:gd name="T23" fmla="*/ 907 h 907"/>
                  <a:gd name="T24" fmla="*/ 907 w 1361"/>
                  <a:gd name="T25" fmla="*/ 794 h 907"/>
                  <a:gd name="T26" fmla="*/ 1247 w 1361"/>
                  <a:gd name="T27" fmla="*/ 794 h 907"/>
                  <a:gd name="T28" fmla="*/ 1247 w 1361"/>
                  <a:gd name="T29" fmla="*/ 680 h 907"/>
                  <a:gd name="T30" fmla="*/ 1361 w 1361"/>
                  <a:gd name="T31" fmla="*/ 680 h 907"/>
                  <a:gd name="T32" fmla="*/ 1361 w 1361"/>
                  <a:gd name="T33" fmla="*/ 454 h 907"/>
                  <a:gd name="T34" fmla="*/ 1247 w 1361"/>
                  <a:gd name="T35" fmla="*/ 454 h 907"/>
                  <a:gd name="T36" fmla="*/ 1247 w 1361"/>
                  <a:gd name="T3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61" h="907">
                    <a:moveTo>
                      <a:pt x="1247" y="0"/>
                    </a:moveTo>
                    <a:lnTo>
                      <a:pt x="794" y="0"/>
                    </a:lnTo>
                    <a:lnTo>
                      <a:pt x="794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907"/>
                    </a:lnTo>
                    <a:lnTo>
                      <a:pt x="907" y="907"/>
                    </a:lnTo>
                    <a:lnTo>
                      <a:pt x="907" y="794"/>
                    </a:lnTo>
                    <a:lnTo>
                      <a:pt x="1247" y="794"/>
                    </a:lnTo>
                    <a:lnTo>
                      <a:pt x="1247" y="680"/>
                    </a:lnTo>
                    <a:lnTo>
                      <a:pt x="1361" y="680"/>
                    </a:lnTo>
                    <a:lnTo>
                      <a:pt x="1361" y="454"/>
                    </a:lnTo>
                    <a:lnTo>
                      <a:pt x="1247" y="454"/>
                    </a:lnTo>
                    <a:lnTo>
                      <a:pt x="124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1" name="グループ化 30"/>
            <p:cNvGrpSpPr/>
            <p:nvPr/>
          </p:nvGrpSpPr>
          <p:grpSpPr>
            <a:xfrm>
              <a:off x="1619469" y="982861"/>
              <a:ext cx="9202299" cy="7206894"/>
              <a:chOff x="1619469" y="982861"/>
              <a:chExt cx="9202299" cy="7206894"/>
            </a:xfrm>
          </p:grpSpPr>
          <p:sp>
            <p:nvSpPr>
              <p:cNvPr id="32" name="正方形/長方形 31"/>
              <p:cNvSpPr/>
              <p:nvPr/>
            </p:nvSpPr>
            <p:spPr>
              <a:xfrm>
                <a:off x="9003333" y="266768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徳島市</a:t>
                </a:r>
              </a:p>
            </p:txBody>
          </p:sp>
          <p:sp>
            <p:nvSpPr>
              <p:cNvPr id="33" name="正方形/長方形 32"/>
              <p:cNvSpPr/>
              <p:nvPr/>
            </p:nvSpPr>
            <p:spPr>
              <a:xfrm>
                <a:off x="9366870" y="9828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鳴門市</a:t>
                </a:r>
              </a:p>
            </p:txBody>
          </p:sp>
          <p:sp>
            <p:nvSpPr>
              <p:cNvPr id="34" name="正方形/長方形 33"/>
              <p:cNvSpPr/>
              <p:nvPr/>
            </p:nvSpPr>
            <p:spPr>
              <a:xfrm>
                <a:off x="2587171" y="299047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東みよし町</a:t>
                </a:r>
              </a:p>
            </p:txBody>
          </p:sp>
          <p:sp>
            <p:nvSpPr>
              <p:cNvPr id="35" name="正方形/長方形 34"/>
              <p:cNvSpPr/>
              <p:nvPr/>
            </p:nvSpPr>
            <p:spPr>
              <a:xfrm>
                <a:off x="3911714" y="3843634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つるぎ町</a:t>
                </a:r>
              </a:p>
            </p:txBody>
          </p:sp>
          <p:sp>
            <p:nvSpPr>
              <p:cNvPr id="36" name="正方形/長方形 35"/>
              <p:cNvSpPr/>
              <p:nvPr/>
            </p:nvSpPr>
            <p:spPr>
              <a:xfrm>
                <a:off x="8273476" y="12256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板野町</a:t>
                </a:r>
              </a:p>
            </p:txBody>
          </p:sp>
          <p:sp>
            <p:nvSpPr>
              <p:cNvPr id="37" name="正方形/長方形 36"/>
              <p:cNvSpPr/>
              <p:nvPr/>
            </p:nvSpPr>
            <p:spPr>
              <a:xfrm>
                <a:off x="7812098" y="16764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上板町</a:t>
                </a:r>
              </a:p>
            </p:txBody>
          </p:sp>
          <p:sp>
            <p:nvSpPr>
              <p:cNvPr id="38" name="正方形/長方形 37"/>
              <p:cNvSpPr/>
              <p:nvPr/>
            </p:nvSpPr>
            <p:spPr>
              <a:xfrm>
                <a:off x="8763439" y="16010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藍住町</a:t>
                </a:r>
              </a:p>
            </p:txBody>
          </p:sp>
          <p:sp>
            <p:nvSpPr>
              <p:cNvPr id="39" name="正方形/長方形 38"/>
              <p:cNvSpPr/>
              <p:nvPr/>
            </p:nvSpPr>
            <p:spPr>
              <a:xfrm>
                <a:off x="9309210" y="190879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北島町</a:t>
                </a:r>
              </a:p>
            </p:txBody>
          </p:sp>
          <p:sp>
            <p:nvSpPr>
              <p:cNvPr id="40" name="正方形/長方形 39"/>
              <p:cNvSpPr/>
              <p:nvPr/>
            </p:nvSpPr>
            <p:spPr>
              <a:xfrm>
                <a:off x="10079257" y="16437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松茂町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6349435" y="788197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海陽町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8786813" y="65629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美波町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7829769" y="72581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牟岐町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6076607" y="58074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那賀町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098473" y="359270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神山町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8058151" y="23701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石井町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8068014" y="3566417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佐那河内村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6349435" y="2883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吉野川市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648670" y="17480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阿波市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3092889" y="24376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8668544" y="41514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勝浦町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7585515" y="457470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上勝町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5147688" y="34521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美馬市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9827638" y="48087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9856788" y="350222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小松島市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1619469" y="418871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三好市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952"/>
          <p:cNvGrpSpPr>
            <a:grpSpLocks/>
          </p:cNvGrpSpPr>
          <p:nvPr/>
        </p:nvGrpSpPr>
        <p:grpSpPr bwMode="auto">
          <a:xfrm>
            <a:off x="639004" y="625595"/>
            <a:ext cx="6081039" cy="4495333"/>
            <a:chOff x="176" y="186"/>
            <a:chExt cx="7712" cy="5701"/>
          </a:xfrm>
        </p:grpSpPr>
        <p:sp>
          <p:nvSpPr>
            <p:cNvPr id="45" name="Freeform 919"/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6" name="Freeform 920"/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Freeform 921"/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922"/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923"/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925"/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926"/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927"/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928"/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929"/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930"/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932"/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933"/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934"/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93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936"/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937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938"/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939"/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940"/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941"/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42"/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" name="Freeform 943"/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945"/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46"/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947"/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948"/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949"/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950"/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951"/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76" name="Group 952"/>
          <p:cNvGrpSpPr>
            <a:grpSpLocks/>
          </p:cNvGrpSpPr>
          <p:nvPr/>
        </p:nvGrpSpPr>
        <p:grpSpPr bwMode="auto">
          <a:xfrm>
            <a:off x="6362057" y="109905"/>
            <a:ext cx="6081039" cy="4495333"/>
            <a:chOff x="176" y="186"/>
            <a:chExt cx="7712" cy="5701"/>
          </a:xfrm>
        </p:grpSpPr>
        <p:sp>
          <p:nvSpPr>
            <p:cNvPr id="103" name="Freeform 919"/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920"/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921"/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922"/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7" name="Freeform 923"/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8" name="Freeform 925"/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926"/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927"/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928"/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929"/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930"/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932"/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933"/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934"/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93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936"/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9" name="Freeform 937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0" name="Freeform 938"/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" name="Freeform 939"/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" name="Freeform 940"/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3" name="Freeform 941"/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4" name="Freeform 942"/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5" name="Freeform 943"/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6" name="Freeform 945"/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7" name="Freeform 946"/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8" name="Freeform 947"/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9" name="Freeform 948"/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0" name="Freeform 949"/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1" name="Freeform 950"/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2" name="Freeform 951"/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34" name="Group 291"/>
          <p:cNvGrpSpPr>
            <a:grpSpLocks/>
          </p:cNvGrpSpPr>
          <p:nvPr/>
        </p:nvGrpSpPr>
        <p:grpSpPr bwMode="auto">
          <a:xfrm>
            <a:off x="831625" y="5053904"/>
            <a:ext cx="6081039" cy="4470889"/>
            <a:chOff x="176" y="189"/>
            <a:chExt cx="7712" cy="5670"/>
          </a:xfrm>
        </p:grpSpPr>
        <p:sp>
          <p:nvSpPr>
            <p:cNvPr id="161" name="Freeform 258"/>
            <p:cNvSpPr>
              <a:spLocks/>
            </p:cNvSpPr>
            <p:nvPr/>
          </p:nvSpPr>
          <p:spPr bwMode="auto">
            <a:xfrm>
              <a:off x="176" y="1550"/>
              <a:ext cx="2892" cy="2325"/>
            </a:xfrm>
            <a:custGeom>
              <a:avLst/>
              <a:gdLst>
                <a:gd name="T0" fmla="*/ 2552 w 2892"/>
                <a:gd name="T1" fmla="*/ 1984 h 2325"/>
                <a:gd name="T2" fmla="*/ 2495 w 2892"/>
                <a:gd name="T3" fmla="*/ 2041 h 2325"/>
                <a:gd name="T4" fmla="*/ 2212 w 2892"/>
                <a:gd name="T5" fmla="*/ 1928 h 2325"/>
                <a:gd name="T6" fmla="*/ 2042 w 2892"/>
                <a:gd name="T7" fmla="*/ 1984 h 2325"/>
                <a:gd name="T8" fmla="*/ 1985 w 2892"/>
                <a:gd name="T9" fmla="*/ 2154 h 2325"/>
                <a:gd name="T10" fmla="*/ 1928 w 2892"/>
                <a:gd name="T11" fmla="*/ 2211 h 2325"/>
                <a:gd name="T12" fmla="*/ 1815 w 2892"/>
                <a:gd name="T13" fmla="*/ 2268 h 2325"/>
                <a:gd name="T14" fmla="*/ 1758 w 2892"/>
                <a:gd name="T15" fmla="*/ 2325 h 2325"/>
                <a:gd name="T16" fmla="*/ 1645 w 2892"/>
                <a:gd name="T17" fmla="*/ 2268 h 2325"/>
                <a:gd name="T18" fmla="*/ 1588 w 2892"/>
                <a:gd name="T19" fmla="*/ 2211 h 2325"/>
                <a:gd name="T20" fmla="*/ 1418 w 2892"/>
                <a:gd name="T21" fmla="*/ 2098 h 2325"/>
                <a:gd name="T22" fmla="*/ 1361 w 2892"/>
                <a:gd name="T23" fmla="*/ 2041 h 2325"/>
                <a:gd name="T24" fmla="*/ 1304 w 2892"/>
                <a:gd name="T25" fmla="*/ 1984 h 2325"/>
                <a:gd name="T26" fmla="*/ 1248 w 2892"/>
                <a:gd name="T27" fmla="*/ 1871 h 2325"/>
                <a:gd name="T28" fmla="*/ 1134 w 2892"/>
                <a:gd name="T29" fmla="*/ 1928 h 2325"/>
                <a:gd name="T30" fmla="*/ 851 w 2892"/>
                <a:gd name="T31" fmla="*/ 1871 h 2325"/>
                <a:gd name="T32" fmla="*/ 794 w 2892"/>
                <a:gd name="T33" fmla="*/ 1928 h 2325"/>
                <a:gd name="T34" fmla="*/ 567 w 2892"/>
                <a:gd name="T35" fmla="*/ 1871 h 2325"/>
                <a:gd name="T36" fmla="*/ 454 w 2892"/>
                <a:gd name="T37" fmla="*/ 1814 h 2325"/>
                <a:gd name="T38" fmla="*/ 284 w 2892"/>
                <a:gd name="T39" fmla="*/ 1758 h 2325"/>
                <a:gd name="T40" fmla="*/ 114 w 2892"/>
                <a:gd name="T41" fmla="*/ 1701 h 2325"/>
                <a:gd name="T42" fmla="*/ 57 w 2892"/>
                <a:gd name="T43" fmla="*/ 1644 h 2325"/>
                <a:gd name="T44" fmla="*/ 0 w 2892"/>
                <a:gd name="T45" fmla="*/ 1531 h 2325"/>
                <a:gd name="T46" fmla="*/ 114 w 2892"/>
                <a:gd name="T47" fmla="*/ 1361 h 2325"/>
                <a:gd name="T48" fmla="*/ 170 w 2892"/>
                <a:gd name="T49" fmla="*/ 1304 h 2325"/>
                <a:gd name="T50" fmla="*/ 227 w 2892"/>
                <a:gd name="T51" fmla="*/ 1247 h 2325"/>
                <a:gd name="T52" fmla="*/ 114 w 2892"/>
                <a:gd name="T53" fmla="*/ 1134 h 2325"/>
                <a:gd name="T54" fmla="*/ 170 w 2892"/>
                <a:gd name="T55" fmla="*/ 1077 h 2325"/>
                <a:gd name="T56" fmla="*/ 227 w 2892"/>
                <a:gd name="T57" fmla="*/ 1020 h 2325"/>
                <a:gd name="T58" fmla="*/ 170 w 2892"/>
                <a:gd name="T59" fmla="*/ 964 h 2325"/>
                <a:gd name="T60" fmla="*/ 227 w 2892"/>
                <a:gd name="T61" fmla="*/ 907 h 2325"/>
                <a:gd name="T62" fmla="*/ 170 w 2892"/>
                <a:gd name="T63" fmla="*/ 794 h 2325"/>
                <a:gd name="T64" fmla="*/ 114 w 2892"/>
                <a:gd name="T65" fmla="*/ 680 h 2325"/>
                <a:gd name="T66" fmla="*/ 170 w 2892"/>
                <a:gd name="T67" fmla="*/ 510 h 2325"/>
                <a:gd name="T68" fmla="*/ 341 w 2892"/>
                <a:gd name="T69" fmla="*/ 453 h 2325"/>
                <a:gd name="T70" fmla="*/ 454 w 2892"/>
                <a:gd name="T71" fmla="*/ 283 h 2325"/>
                <a:gd name="T72" fmla="*/ 511 w 2892"/>
                <a:gd name="T73" fmla="*/ 227 h 2325"/>
                <a:gd name="T74" fmla="*/ 567 w 2892"/>
                <a:gd name="T75" fmla="*/ 170 h 2325"/>
                <a:gd name="T76" fmla="*/ 624 w 2892"/>
                <a:gd name="T77" fmla="*/ 113 h 2325"/>
                <a:gd name="T78" fmla="*/ 681 w 2892"/>
                <a:gd name="T79" fmla="*/ 56 h 2325"/>
                <a:gd name="T80" fmla="*/ 794 w 2892"/>
                <a:gd name="T81" fmla="*/ 0 h 2325"/>
                <a:gd name="T82" fmla="*/ 908 w 2892"/>
                <a:gd name="T83" fmla="*/ 56 h 2325"/>
                <a:gd name="T84" fmla="*/ 1134 w 2892"/>
                <a:gd name="T85" fmla="*/ 113 h 2325"/>
                <a:gd name="T86" fmla="*/ 1191 w 2892"/>
                <a:gd name="T87" fmla="*/ 170 h 2325"/>
                <a:gd name="T88" fmla="*/ 1248 w 2892"/>
                <a:gd name="T89" fmla="*/ 227 h 2325"/>
                <a:gd name="T90" fmla="*/ 1304 w 2892"/>
                <a:gd name="T91" fmla="*/ 340 h 2325"/>
                <a:gd name="T92" fmla="*/ 1588 w 2892"/>
                <a:gd name="T93" fmla="*/ 510 h 2325"/>
                <a:gd name="T94" fmla="*/ 1645 w 2892"/>
                <a:gd name="T95" fmla="*/ 567 h 2325"/>
                <a:gd name="T96" fmla="*/ 1701 w 2892"/>
                <a:gd name="T97" fmla="*/ 680 h 2325"/>
                <a:gd name="T98" fmla="*/ 1758 w 2892"/>
                <a:gd name="T99" fmla="*/ 850 h 2325"/>
                <a:gd name="T100" fmla="*/ 1985 w 2892"/>
                <a:gd name="T101" fmla="*/ 964 h 2325"/>
                <a:gd name="T102" fmla="*/ 2098 w 2892"/>
                <a:gd name="T103" fmla="*/ 1077 h 2325"/>
                <a:gd name="T104" fmla="*/ 2042 w 2892"/>
                <a:gd name="T105" fmla="*/ 1134 h 2325"/>
                <a:gd name="T106" fmla="*/ 2098 w 2892"/>
                <a:gd name="T107" fmla="*/ 1190 h 2325"/>
                <a:gd name="T108" fmla="*/ 2155 w 2892"/>
                <a:gd name="T109" fmla="*/ 1247 h 2325"/>
                <a:gd name="T110" fmla="*/ 2325 w 2892"/>
                <a:gd name="T111" fmla="*/ 1417 h 2325"/>
                <a:gd name="T112" fmla="*/ 2552 w 2892"/>
                <a:gd name="T113" fmla="*/ 1474 h 2325"/>
                <a:gd name="T114" fmla="*/ 2609 w 2892"/>
                <a:gd name="T115" fmla="*/ 1531 h 2325"/>
                <a:gd name="T116" fmla="*/ 2552 w 2892"/>
                <a:gd name="T117" fmla="*/ 1587 h 2325"/>
                <a:gd name="T118" fmla="*/ 2609 w 2892"/>
                <a:gd name="T119" fmla="*/ 1644 h 2325"/>
                <a:gd name="T120" fmla="*/ 2892 w 2892"/>
                <a:gd name="T121" fmla="*/ 1871 h 2325"/>
                <a:gd name="T122" fmla="*/ 2779 w 2892"/>
                <a:gd name="T123" fmla="*/ 1928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92" h="2325">
                  <a:moveTo>
                    <a:pt x="2552" y="1928"/>
                  </a:moveTo>
                  <a:lnTo>
                    <a:pt x="2552" y="1984"/>
                  </a:lnTo>
                  <a:lnTo>
                    <a:pt x="2495" y="1984"/>
                  </a:lnTo>
                  <a:lnTo>
                    <a:pt x="2495" y="2041"/>
                  </a:lnTo>
                  <a:lnTo>
                    <a:pt x="2212" y="2041"/>
                  </a:lnTo>
                  <a:lnTo>
                    <a:pt x="2212" y="1928"/>
                  </a:lnTo>
                  <a:lnTo>
                    <a:pt x="2042" y="1928"/>
                  </a:lnTo>
                  <a:lnTo>
                    <a:pt x="2042" y="1984"/>
                  </a:lnTo>
                  <a:lnTo>
                    <a:pt x="1985" y="1984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211"/>
                  </a:lnTo>
                  <a:lnTo>
                    <a:pt x="1815" y="2211"/>
                  </a:lnTo>
                  <a:lnTo>
                    <a:pt x="1815" y="2268"/>
                  </a:lnTo>
                  <a:lnTo>
                    <a:pt x="1758" y="2268"/>
                  </a:lnTo>
                  <a:lnTo>
                    <a:pt x="1758" y="2325"/>
                  </a:lnTo>
                  <a:lnTo>
                    <a:pt x="1645" y="2325"/>
                  </a:lnTo>
                  <a:lnTo>
                    <a:pt x="1645" y="2268"/>
                  </a:lnTo>
                  <a:lnTo>
                    <a:pt x="1588" y="2268"/>
                  </a:lnTo>
                  <a:lnTo>
                    <a:pt x="1588" y="2211"/>
                  </a:lnTo>
                  <a:lnTo>
                    <a:pt x="1418" y="2211"/>
                  </a:lnTo>
                  <a:lnTo>
                    <a:pt x="1418" y="2098"/>
                  </a:lnTo>
                  <a:lnTo>
                    <a:pt x="1361" y="2098"/>
                  </a:lnTo>
                  <a:lnTo>
                    <a:pt x="1361" y="2041"/>
                  </a:lnTo>
                  <a:lnTo>
                    <a:pt x="1304" y="2041"/>
                  </a:lnTo>
                  <a:lnTo>
                    <a:pt x="1304" y="1984"/>
                  </a:lnTo>
                  <a:lnTo>
                    <a:pt x="1248" y="1984"/>
                  </a:lnTo>
                  <a:lnTo>
                    <a:pt x="1248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794" y="1871"/>
                  </a:lnTo>
                  <a:lnTo>
                    <a:pt x="79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284" y="1814"/>
                  </a:lnTo>
                  <a:lnTo>
                    <a:pt x="284" y="1758"/>
                  </a:lnTo>
                  <a:lnTo>
                    <a:pt x="114" y="1758"/>
                  </a:lnTo>
                  <a:lnTo>
                    <a:pt x="114" y="1701"/>
                  </a:lnTo>
                  <a:lnTo>
                    <a:pt x="57" y="1701"/>
                  </a:lnTo>
                  <a:lnTo>
                    <a:pt x="57" y="1644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114" y="1531"/>
                  </a:lnTo>
                  <a:lnTo>
                    <a:pt x="114" y="1361"/>
                  </a:lnTo>
                  <a:lnTo>
                    <a:pt x="170" y="1361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1134" y="56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588" y="340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758" y="680"/>
                  </a:lnTo>
                  <a:lnTo>
                    <a:pt x="1758" y="850"/>
                  </a:lnTo>
                  <a:lnTo>
                    <a:pt x="1985" y="850"/>
                  </a:lnTo>
                  <a:lnTo>
                    <a:pt x="1985" y="964"/>
                  </a:lnTo>
                  <a:lnTo>
                    <a:pt x="2098" y="964"/>
                  </a:lnTo>
                  <a:lnTo>
                    <a:pt x="2098" y="1077"/>
                  </a:lnTo>
                  <a:lnTo>
                    <a:pt x="2042" y="1077"/>
                  </a:lnTo>
                  <a:lnTo>
                    <a:pt x="2042" y="1134"/>
                  </a:lnTo>
                  <a:lnTo>
                    <a:pt x="2098" y="1134"/>
                  </a:lnTo>
                  <a:lnTo>
                    <a:pt x="2098" y="1190"/>
                  </a:lnTo>
                  <a:lnTo>
                    <a:pt x="2155" y="1190"/>
                  </a:lnTo>
                  <a:lnTo>
                    <a:pt x="2155" y="1247"/>
                  </a:lnTo>
                  <a:lnTo>
                    <a:pt x="2325" y="1247"/>
                  </a:lnTo>
                  <a:lnTo>
                    <a:pt x="2325" y="1417"/>
                  </a:lnTo>
                  <a:lnTo>
                    <a:pt x="2552" y="1417"/>
                  </a:lnTo>
                  <a:lnTo>
                    <a:pt x="2552" y="1474"/>
                  </a:lnTo>
                  <a:lnTo>
                    <a:pt x="2609" y="1474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587"/>
                  </a:lnTo>
                  <a:lnTo>
                    <a:pt x="2609" y="1587"/>
                  </a:lnTo>
                  <a:lnTo>
                    <a:pt x="2609" y="1644"/>
                  </a:lnTo>
                  <a:lnTo>
                    <a:pt x="2892" y="1644"/>
                  </a:lnTo>
                  <a:lnTo>
                    <a:pt x="2892" y="1871"/>
                  </a:lnTo>
                  <a:lnTo>
                    <a:pt x="2779" y="1871"/>
                  </a:lnTo>
                  <a:lnTo>
                    <a:pt x="2779" y="1928"/>
                  </a:lnTo>
                  <a:lnTo>
                    <a:pt x="2552" y="19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Freeform 259"/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078 w 1701"/>
                <a:gd name="T1" fmla="*/ 0 h 2608"/>
                <a:gd name="T2" fmla="*/ 1021 w 1701"/>
                <a:gd name="T3" fmla="*/ 57 h 2608"/>
                <a:gd name="T4" fmla="*/ 964 w 1701"/>
                <a:gd name="T5" fmla="*/ 113 h 2608"/>
                <a:gd name="T6" fmla="*/ 908 w 1701"/>
                <a:gd name="T7" fmla="*/ 170 h 2608"/>
                <a:gd name="T8" fmla="*/ 851 w 1701"/>
                <a:gd name="T9" fmla="*/ 397 h 2608"/>
                <a:gd name="T10" fmla="*/ 737 w 1701"/>
                <a:gd name="T11" fmla="*/ 454 h 2608"/>
                <a:gd name="T12" fmla="*/ 624 w 1701"/>
                <a:gd name="T13" fmla="*/ 510 h 2608"/>
                <a:gd name="T14" fmla="*/ 511 w 1701"/>
                <a:gd name="T15" fmla="*/ 454 h 2608"/>
                <a:gd name="T16" fmla="*/ 397 w 1701"/>
                <a:gd name="T17" fmla="*/ 510 h 2608"/>
                <a:gd name="T18" fmla="*/ 341 w 1701"/>
                <a:gd name="T19" fmla="*/ 454 h 2608"/>
                <a:gd name="T20" fmla="*/ 284 w 1701"/>
                <a:gd name="T21" fmla="*/ 510 h 2608"/>
                <a:gd name="T22" fmla="*/ 170 w 1701"/>
                <a:gd name="T23" fmla="*/ 624 h 2608"/>
                <a:gd name="T24" fmla="*/ 0 w 1701"/>
                <a:gd name="T25" fmla="*/ 737 h 2608"/>
                <a:gd name="T26" fmla="*/ 170 w 1701"/>
                <a:gd name="T27" fmla="*/ 1134 h 2608"/>
                <a:gd name="T28" fmla="*/ 511 w 1701"/>
                <a:gd name="T29" fmla="*/ 1077 h 2608"/>
                <a:gd name="T30" fmla="*/ 681 w 1701"/>
                <a:gd name="T31" fmla="*/ 1021 h 2608"/>
                <a:gd name="T32" fmla="*/ 681 w 1701"/>
                <a:gd name="T33" fmla="*/ 1191 h 2608"/>
                <a:gd name="T34" fmla="*/ 737 w 1701"/>
                <a:gd name="T35" fmla="*/ 1247 h 2608"/>
                <a:gd name="T36" fmla="*/ 794 w 1701"/>
                <a:gd name="T37" fmla="*/ 1361 h 2608"/>
                <a:gd name="T38" fmla="*/ 737 w 1701"/>
                <a:gd name="T39" fmla="*/ 1701 h 2608"/>
                <a:gd name="T40" fmla="*/ 681 w 1701"/>
                <a:gd name="T41" fmla="*/ 1871 h 2608"/>
                <a:gd name="T42" fmla="*/ 737 w 1701"/>
                <a:gd name="T43" fmla="*/ 1928 h 2608"/>
                <a:gd name="T44" fmla="*/ 681 w 1701"/>
                <a:gd name="T45" fmla="*/ 2041 h 2608"/>
                <a:gd name="T46" fmla="*/ 851 w 1701"/>
                <a:gd name="T47" fmla="*/ 2268 h 2608"/>
                <a:gd name="T48" fmla="*/ 794 w 1701"/>
                <a:gd name="T49" fmla="*/ 2325 h 2608"/>
                <a:gd name="T50" fmla="*/ 737 w 1701"/>
                <a:gd name="T51" fmla="*/ 2381 h 2608"/>
                <a:gd name="T52" fmla="*/ 624 w 1701"/>
                <a:gd name="T53" fmla="*/ 2608 h 2608"/>
                <a:gd name="T54" fmla="*/ 851 w 1701"/>
                <a:gd name="T55" fmla="*/ 2552 h 2608"/>
                <a:gd name="T56" fmla="*/ 908 w 1701"/>
                <a:gd name="T57" fmla="*/ 2495 h 2608"/>
                <a:gd name="T58" fmla="*/ 1134 w 1701"/>
                <a:gd name="T59" fmla="*/ 2438 h 2608"/>
                <a:gd name="T60" fmla="*/ 1191 w 1701"/>
                <a:gd name="T61" fmla="*/ 2381 h 2608"/>
                <a:gd name="T62" fmla="*/ 1418 w 1701"/>
                <a:gd name="T63" fmla="*/ 2325 h 2608"/>
                <a:gd name="T64" fmla="*/ 1531 w 1701"/>
                <a:gd name="T65" fmla="*/ 2268 h 2608"/>
                <a:gd name="T66" fmla="*/ 1588 w 1701"/>
                <a:gd name="T67" fmla="*/ 2155 h 2608"/>
                <a:gd name="T68" fmla="*/ 1475 w 1701"/>
                <a:gd name="T69" fmla="*/ 1984 h 2608"/>
                <a:gd name="T70" fmla="*/ 1531 w 1701"/>
                <a:gd name="T71" fmla="*/ 1814 h 2608"/>
                <a:gd name="T72" fmla="*/ 1588 w 1701"/>
                <a:gd name="T73" fmla="*/ 1758 h 2608"/>
                <a:gd name="T74" fmla="*/ 1645 w 1701"/>
                <a:gd name="T75" fmla="*/ 1701 h 2608"/>
                <a:gd name="T76" fmla="*/ 1701 w 1701"/>
                <a:gd name="T77" fmla="*/ 1588 h 2608"/>
                <a:gd name="T78" fmla="*/ 1361 w 1701"/>
                <a:gd name="T79" fmla="*/ 1531 h 2608"/>
                <a:gd name="T80" fmla="*/ 1304 w 1701"/>
                <a:gd name="T81" fmla="*/ 1417 h 2608"/>
                <a:gd name="T82" fmla="*/ 1248 w 1701"/>
                <a:gd name="T83" fmla="*/ 1247 h 2608"/>
                <a:gd name="T84" fmla="*/ 1304 w 1701"/>
                <a:gd name="T85" fmla="*/ 1077 h 2608"/>
                <a:gd name="T86" fmla="*/ 1248 w 1701"/>
                <a:gd name="T87" fmla="*/ 850 h 2608"/>
                <a:gd name="T88" fmla="*/ 1191 w 1701"/>
                <a:gd name="T89" fmla="*/ 737 h 2608"/>
                <a:gd name="T90" fmla="*/ 1248 w 1701"/>
                <a:gd name="T91" fmla="*/ 680 h 2608"/>
                <a:gd name="T92" fmla="*/ 1304 w 1701"/>
                <a:gd name="T93" fmla="*/ 567 h 2608"/>
                <a:gd name="T94" fmla="*/ 1361 w 1701"/>
                <a:gd name="T95" fmla="*/ 510 h 2608"/>
                <a:gd name="T96" fmla="*/ 1418 w 1701"/>
                <a:gd name="T97" fmla="*/ 340 h 2608"/>
                <a:gd name="T98" fmla="*/ 1475 w 1701"/>
                <a:gd name="T99" fmla="*/ 57 h 2608"/>
                <a:gd name="T100" fmla="*/ 1361 w 1701"/>
                <a:gd name="T101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1" h="2608">
                  <a:moveTo>
                    <a:pt x="1361" y="0"/>
                  </a:moveTo>
                  <a:lnTo>
                    <a:pt x="1078" y="0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511" y="1077"/>
                  </a:lnTo>
                  <a:lnTo>
                    <a:pt x="511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701"/>
                  </a:lnTo>
                  <a:lnTo>
                    <a:pt x="681" y="1701"/>
                  </a:lnTo>
                  <a:lnTo>
                    <a:pt x="681" y="1871"/>
                  </a:lnTo>
                  <a:lnTo>
                    <a:pt x="737" y="1871"/>
                  </a:lnTo>
                  <a:lnTo>
                    <a:pt x="737" y="1928"/>
                  </a:lnTo>
                  <a:lnTo>
                    <a:pt x="681" y="1928"/>
                  </a:lnTo>
                  <a:lnTo>
                    <a:pt x="681" y="2041"/>
                  </a:lnTo>
                  <a:lnTo>
                    <a:pt x="851" y="2041"/>
                  </a:lnTo>
                  <a:lnTo>
                    <a:pt x="851" y="2268"/>
                  </a:lnTo>
                  <a:lnTo>
                    <a:pt x="794" y="2268"/>
                  </a:lnTo>
                  <a:lnTo>
                    <a:pt x="794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624" y="2381"/>
                  </a:lnTo>
                  <a:lnTo>
                    <a:pt x="624" y="2608"/>
                  </a:lnTo>
                  <a:lnTo>
                    <a:pt x="851" y="2608"/>
                  </a:lnTo>
                  <a:lnTo>
                    <a:pt x="851" y="2552"/>
                  </a:lnTo>
                  <a:lnTo>
                    <a:pt x="908" y="2552"/>
                  </a:lnTo>
                  <a:lnTo>
                    <a:pt x="908" y="2495"/>
                  </a:lnTo>
                  <a:lnTo>
                    <a:pt x="1134" y="2495"/>
                  </a:lnTo>
                  <a:lnTo>
                    <a:pt x="1134" y="2438"/>
                  </a:lnTo>
                  <a:lnTo>
                    <a:pt x="1191" y="2438"/>
                  </a:lnTo>
                  <a:lnTo>
                    <a:pt x="1191" y="2381"/>
                  </a:lnTo>
                  <a:lnTo>
                    <a:pt x="1418" y="2381"/>
                  </a:lnTo>
                  <a:lnTo>
                    <a:pt x="1418" y="2325"/>
                  </a:lnTo>
                  <a:lnTo>
                    <a:pt x="1531" y="2325"/>
                  </a:lnTo>
                  <a:lnTo>
                    <a:pt x="1531" y="2268"/>
                  </a:lnTo>
                  <a:lnTo>
                    <a:pt x="1588" y="2268"/>
                  </a:lnTo>
                  <a:lnTo>
                    <a:pt x="1588" y="2155"/>
                  </a:lnTo>
                  <a:lnTo>
                    <a:pt x="1475" y="215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645" y="1758"/>
                  </a:lnTo>
                  <a:lnTo>
                    <a:pt x="1645" y="1701"/>
                  </a:lnTo>
                  <a:lnTo>
                    <a:pt x="1701" y="1701"/>
                  </a:lnTo>
                  <a:lnTo>
                    <a:pt x="1701" y="1588"/>
                  </a:lnTo>
                  <a:lnTo>
                    <a:pt x="1361" y="1588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248" y="1417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077"/>
                  </a:lnTo>
                  <a:lnTo>
                    <a:pt x="1248" y="107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248" y="737"/>
                  </a:lnTo>
                  <a:lnTo>
                    <a:pt x="1248" y="680"/>
                  </a:lnTo>
                  <a:lnTo>
                    <a:pt x="1304" y="680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340"/>
                  </a:lnTo>
                  <a:lnTo>
                    <a:pt x="1475" y="340"/>
                  </a:lnTo>
                  <a:lnTo>
                    <a:pt x="1475" y="57"/>
                  </a:lnTo>
                  <a:lnTo>
                    <a:pt x="1361" y="57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Freeform 260"/>
            <p:cNvSpPr>
              <a:spLocks/>
            </p:cNvSpPr>
            <p:nvPr/>
          </p:nvSpPr>
          <p:spPr bwMode="auto">
            <a:xfrm>
              <a:off x="5620" y="5009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113 h 113"/>
                <a:gd name="T4" fmla="*/ 170 w 226"/>
                <a:gd name="T5" fmla="*/ 113 h 113"/>
                <a:gd name="T6" fmla="*/ 170 w 226"/>
                <a:gd name="T7" fmla="*/ 56 h 113"/>
                <a:gd name="T8" fmla="*/ 226 w 226"/>
                <a:gd name="T9" fmla="*/ 56 h 113"/>
                <a:gd name="T10" fmla="*/ 226 w 226"/>
                <a:gd name="T11" fmla="*/ 0 h 113"/>
                <a:gd name="T12" fmla="*/ 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Freeform 261"/>
            <p:cNvSpPr>
              <a:spLocks/>
            </p:cNvSpPr>
            <p:nvPr/>
          </p:nvSpPr>
          <p:spPr bwMode="auto">
            <a:xfrm>
              <a:off x="2671" y="2854"/>
              <a:ext cx="3459" cy="1814"/>
            </a:xfrm>
            <a:custGeom>
              <a:avLst/>
              <a:gdLst>
                <a:gd name="T0" fmla="*/ 0 w 3459"/>
                <a:gd name="T1" fmla="*/ 907 h 1814"/>
                <a:gd name="T2" fmla="*/ 57 w 3459"/>
                <a:gd name="T3" fmla="*/ 1021 h 1814"/>
                <a:gd name="T4" fmla="*/ 114 w 3459"/>
                <a:gd name="T5" fmla="*/ 1304 h 1814"/>
                <a:gd name="T6" fmla="*/ 170 w 3459"/>
                <a:gd name="T7" fmla="*/ 1474 h 1814"/>
                <a:gd name="T8" fmla="*/ 227 w 3459"/>
                <a:gd name="T9" fmla="*/ 1701 h 1814"/>
                <a:gd name="T10" fmla="*/ 170 w 3459"/>
                <a:gd name="T11" fmla="*/ 1758 h 1814"/>
                <a:gd name="T12" fmla="*/ 114 w 3459"/>
                <a:gd name="T13" fmla="*/ 1814 h 1814"/>
                <a:gd name="T14" fmla="*/ 851 w 3459"/>
                <a:gd name="T15" fmla="*/ 1758 h 1814"/>
                <a:gd name="T16" fmla="*/ 907 w 3459"/>
                <a:gd name="T17" fmla="*/ 1701 h 1814"/>
                <a:gd name="T18" fmla="*/ 1021 w 3459"/>
                <a:gd name="T19" fmla="*/ 1701 h 1814"/>
                <a:gd name="T20" fmla="*/ 1077 w 3459"/>
                <a:gd name="T21" fmla="*/ 1644 h 1814"/>
                <a:gd name="T22" fmla="*/ 1191 w 3459"/>
                <a:gd name="T23" fmla="*/ 1588 h 1814"/>
                <a:gd name="T24" fmla="*/ 1418 w 3459"/>
                <a:gd name="T25" fmla="*/ 1531 h 1814"/>
                <a:gd name="T26" fmla="*/ 1531 w 3459"/>
                <a:gd name="T27" fmla="*/ 1588 h 1814"/>
                <a:gd name="T28" fmla="*/ 1588 w 3459"/>
                <a:gd name="T29" fmla="*/ 1531 h 1814"/>
                <a:gd name="T30" fmla="*/ 2155 w 3459"/>
                <a:gd name="T31" fmla="*/ 1474 h 1814"/>
                <a:gd name="T32" fmla="*/ 2382 w 3459"/>
                <a:gd name="T33" fmla="*/ 1531 h 1814"/>
                <a:gd name="T34" fmla="*/ 2438 w 3459"/>
                <a:gd name="T35" fmla="*/ 1474 h 1814"/>
                <a:gd name="T36" fmla="*/ 2552 w 3459"/>
                <a:gd name="T37" fmla="*/ 1417 h 1814"/>
                <a:gd name="T38" fmla="*/ 2608 w 3459"/>
                <a:gd name="T39" fmla="*/ 1304 h 1814"/>
                <a:gd name="T40" fmla="*/ 2665 w 3459"/>
                <a:gd name="T41" fmla="*/ 1247 h 1814"/>
                <a:gd name="T42" fmla="*/ 2722 w 3459"/>
                <a:gd name="T43" fmla="*/ 1191 h 1814"/>
                <a:gd name="T44" fmla="*/ 2949 w 3459"/>
                <a:gd name="T45" fmla="*/ 1134 h 1814"/>
                <a:gd name="T46" fmla="*/ 3005 w 3459"/>
                <a:gd name="T47" fmla="*/ 1021 h 1814"/>
                <a:gd name="T48" fmla="*/ 3232 w 3459"/>
                <a:gd name="T49" fmla="*/ 964 h 1814"/>
                <a:gd name="T50" fmla="*/ 3289 w 3459"/>
                <a:gd name="T51" fmla="*/ 907 h 1814"/>
                <a:gd name="T52" fmla="*/ 3175 w 3459"/>
                <a:gd name="T53" fmla="*/ 850 h 1814"/>
                <a:gd name="T54" fmla="*/ 3232 w 3459"/>
                <a:gd name="T55" fmla="*/ 737 h 1814"/>
                <a:gd name="T56" fmla="*/ 3232 w 3459"/>
                <a:gd name="T57" fmla="*/ 624 h 1814"/>
                <a:gd name="T58" fmla="*/ 3289 w 3459"/>
                <a:gd name="T59" fmla="*/ 567 h 1814"/>
                <a:gd name="T60" fmla="*/ 3346 w 3459"/>
                <a:gd name="T61" fmla="*/ 510 h 1814"/>
                <a:gd name="T62" fmla="*/ 3459 w 3459"/>
                <a:gd name="T63" fmla="*/ 397 h 1814"/>
                <a:gd name="T64" fmla="*/ 3346 w 3459"/>
                <a:gd name="T65" fmla="*/ 340 h 1814"/>
                <a:gd name="T66" fmla="*/ 3005 w 3459"/>
                <a:gd name="T67" fmla="*/ 397 h 1814"/>
                <a:gd name="T68" fmla="*/ 2779 w 3459"/>
                <a:gd name="T69" fmla="*/ 454 h 1814"/>
                <a:gd name="T70" fmla="*/ 2438 w 3459"/>
                <a:gd name="T71" fmla="*/ 510 h 1814"/>
                <a:gd name="T72" fmla="*/ 2098 w 3459"/>
                <a:gd name="T73" fmla="*/ 454 h 1814"/>
                <a:gd name="T74" fmla="*/ 1985 w 3459"/>
                <a:gd name="T75" fmla="*/ 397 h 1814"/>
                <a:gd name="T76" fmla="*/ 1928 w 3459"/>
                <a:gd name="T77" fmla="*/ 227 h 1814"/>
                <a:gd name="T78" fmla="*/ 1871 w 3459"/>
                <a:gd name="T79" fmla="*/ 113 h 1814"/>
                <a:gd name="T80" fmla="*/ 1815 w 3459"/>
                <a:gd name="T81" fmla="*/ 57 h 1814"/>
                <a:gd name="T82" fmla="*/ 1701 w 3459"/>
                <a:gd name="T83" fmla="*/ 0 h 1814"/>
                <a:gd name="T84" fmla="*/ 1361 w 3459"/>
                <a:gd name="T85" fmla="*/ 170 h 1814"/>
                <a:gd name="T86" fmla="*/ 1304 w 3459"/>
                <a:gd name="T87" fmla="*/ 227 h 1814"/>
                <a:gd name="T88" fmla="*/ 1191 w 3459"/>
                <a:gd name="T89" fmla="*/ 283 h 1814"/>
                <a:gd name="T90" fmla="*/ 964 w 3459"/>
                <a:gd name="T91" fmla="*/ 340 h 1814"/>
                <a:gd name="T92" fmla="*/ 907 w 3459"/>
                <a:gd name="T93" fmla="*/ 397 h 1814"/>
                <a:gd name="T94" fmla="*/ 681 w 3459"/>
                <a:gd name="T95" fmla="*/ 454 h 1814"/>
                <a:gd name="T96" fmla="*/ 624 w 3459"/>
                <a:gd name="T97" fmla="*/ 510 h 1814"/>
                <a:gd name="T98" fmla="*/ 397 w 3459"/>
                <a:gd name="T99" fmla="*/ 567 h 1814"/>
                <a:gd name="T100" fmla="*/ 284 w 3459"/>
                <a:gd name="T101" fmla="*/ 624 h 1814"/>
                <a:gd name="T102" fmla="*/ 57 w 3459"/>
                <a:gd name="T103" fmla="*/ 680 h 1814"/>
                <a:gd name="T104" fmla="*/ 0 w 3459"/>
                <a:gd name="T105" fmla="*/ 73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9" h="1814">
                  <a:moveTo>
                    <a:pt x="0" y="737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1304"/>
                  </a:lnTo>
                  <a:lnTo>
                    <a:pt x="170" y="1304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114" y="1758"/>
                  </a:lnTo>
                  <a:lnTo>
                    <a:pt x="114" y="1814"/>
                  </a:lnTo>
                  <a:lnTo>
                    <a:pt x="851" y="1814"/>
                  </a:lnTo>
                  <a:lnTo>
                    <a:pt x="851" y="1758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644"/>
                  </a:lnTo>
                  <a:lnTo>
                    <a:pt x="1077" y="1644"/>
                  </a:lnTo>
                  <a:lnTo>
                    <a:pt x="1077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474"/>
                  </a:lnTo>
                  <a:lnTo>
                    <a:pt x="2155" y="1474"/>
                  </a:lnTo>
                  <a:lnTo>
                    <a:pt x="215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8" y="1474"/>
                  </a:lnTo>
                  <a:lnTo>
                    <a:pt x="2438" y="1417"/>
                  </a:lnTo>
                  <a:lnTo>
                    <a:pt x="2552" y="1417"/>
                  </a:lnTo>
                  <a:lnTo>
                    <a:pt x="2552" y="1304"/>
                  </a:lnTo>
                  <a:lnTo>
                    <a:pt x="2608" y="1304"/>
                  </a:lnTo>
                  <a:lnTo>
                    <a:pt x="2608" y="1247"/>
                  </a:lnTo>
                  <a:lnTo>
                    <a:pt x="2665" y="1247"/>
                  </a:lnTo>
                  <a:lnTo>
                    <a:pt x="2665" y="1191"/>
                  </a:lnTo>
                  <a:lnTo>
                    <a:pt x="2722" y="1191"/>
                  </a:lnTo>
                  <a:lnTo>
                    <a:pt x="2722" y="1134"/>
                  </a:lnTo>
                  <a:lnTo>
                    <a:pt x="2949" y="1134"/>
                  </a:lnTo>
                  <a:lnTo>
                    <a:pt x="2949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3232" y="964"/>
                  </a:lnTo>
                  <a:lnTo>
                    <a:pt x="3232" y="907"/>
                  </a:lnTo>
                  <a:lnTo>
                    <a:pt x="3289" y="907"/>
                  </a:lnTo>
                  <a:lnTo>
                    <a:pt x="3289" y="850"/>
                  </a:lnTo>
                  <a:lnTo>
                    <a:pt x="3175" y="850"/>
                  </a:lnTo>
                  <a:lnTo>
                    <a:pt x="3175" y="737"/>
                  </a:lnTo>
                  <a:lnTo>
                    <a:pt x="3232" y="737"/>
                  </a:lnTo>
                  <a:lnTo>
                    <a:pt x="3232" y="680"/>
                  </a:lnTo>
                  <a:lnTo>
                    <a:pt x="3232" y="624"/>
                  </a:lnTo>
                  <a:lnTo>
                    <a:pt x="3289" y="624"/>
                  </a:lnTo>
                  <a:lnTo>
                    <a:pt x="3289" y="567"/>
                  </a:lnTo>
                  <a:lnTo>
                    <a:pt x="3346" y="567"/>
                  </a:lnTo>
                  <a:lnTo>
                    <a:pt x="3346" y="510"/>
                  </a:lnTo>
                  <a:lnTo>
                    <a:pt x="3459" y="510"/>
                  </a:lnTo>
                  <a:lnTo>
                    <a:pt x="3459" y="397"/>
                  </a:lnTo>
                  <a:lnTo>
                    <a:pt x="3346" y="397"/>
                  </a:lnTo>
                  <a:lnTo>
                    <a:pt x="3346" y="340"/>
                  </a:lnTo>
                  <a:lnTo>
                    <a:pt x="3005" y="340"/>
                  </a:lnTo>
                  <a:lnTo>
                    <a:pt x="3005" y="397"/>
                  </a:lnTo>
                  <a:lnTo>
                    <a:pt x="2779" y="397"/>
                  </a:lnTo>
                  <a:lnTo>
                    <a:pt x="2779" y="454"/>
                  </a:lnTo>
                  <a:lnTo>
                    <a:pt x="2438" y="454"/>
                  </a:lnTo>
                  <a:lnTo>
                    <a:pt x="2438" y="510"/>
                  </a:lnTo>
                  <a:lnTo>
                    <a:pt x="2098" y="510"/>
                  </a:lnTo>
                  <a:lnTo>
                    <a:pt x="2098" y="454"/>
                  </a:lnTo>
                  <a:lnTo>
                    <a:pt x="1985" y="454"/>
                  </a:lnTo>
                  <a:lnTo>
                    <a:pt x="1985" y="397"/>
                  </a:lnTo>
                  <a:lnTo>
                    <a:pt x="1928" y="397"/>
                  </a:lnTo>
                  <a:lnTo>
                    <a:pt x="1928" y="227"/>
                  </a:lnTo>
                  <a:lnTo>
                    <a:pt x="1871" y="227"/>
                  </a:lnTo>
                  <a:lnTo>
                    <a:pt x="1871" y="113"/>
                  </a:lnTo>
                  <a:lnTo>
                    <a:pt x="1815" y="113"/>
                  </a:lnTo>
                  <a:lnTo>
                    <a:pt x="1815" y="57"/>
                  </a:lnTo>
                  <a:lnTo>
                    <a:pt x="1701" y="57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Freeform 262"/>
            <p:cNvSpPr>
              <a:spLocks/>
            </p:cNvSpPr>
            <p:nvPr/>
          </p:nvSpPr>
          <p:spPr bwMode="auto">
            <a:xfrm>
              <a:off x="3465" y="4328"/>
              <a:ext cx="1588" cy="1474"/>
            </a:xfrm>
            <a:custGeom>
              <a:avLst/>
              <a:gdLst>
                <a:gd name="T0" fmla="*/ 57 w 1588"/>
                <a:gd name="T1" fmla="*/ 284 h 1474"/>
                <a:gd name="T2" fmla="*/ 113 w 1588"/>
                <a:gd name="T3" fmla="*/ 227 h 1474"/>
                <a:gd name="T4" fmla="*/ 227 w 1588"/>
                <a:gd name="T5" fmla="*/ 170 h 1474"/>
                <a:gd name="T6" fmla="*/ 283 w 1588"/>
                <a:gd name="T7" fmla="*/ 114 h 1474"/>
                <a:gd name="T8" fmla="*/ 397 w 1588"/>
                <a:gd name="T9" fmla="*/ 57 h 1474"/>
                <a:gd name="T10" fmla="*/ 624 w 1588"/>
                <a:gd name="T11" fmla="*/ 114 h 1474"/>
                <a:gd name="T12" fmla="*/ 737 w 1588"/>
                <a:gd name="T13" fmla="*/ 57 h 1474"/>
                <a:gd name="T14" fmla="*/ 794 w 1588"/>
                <a:gd name="T15" fmla="*/ 0 h 1474"/>
                <a:gd name="T16" fmla="*/ 1361 w 1588"/>
                <a:gd name="T17" fmla="*/ 57 h 1474"/>
                <a:gd name="T18" fmla="*/ 1588 w 1588"/>
                <a:gd name="T19" fmla="*/ 170 h 1474"/>
                <a:gd name="T20" fmla="*/ 1474 w 1588"/>
                <a:gd name="T21" fmla="*/ 227 h 1474"/>
                <a:gd name="T22" fmla="*/ 1418 w 1588"/>
                <a:gd name="T23" fmla="*/ 510 h 1474"/>
                <a:gd name="T24" fmla="*/ 1474 w 1588"/>
                <a:gd name="T25" fmla="*/ 567 h 1474"/>
                <a:gd name="T26" fmla="*/ 1531 w 1588"/>
                <a:gd name="T27" fmla="*/ 624 h 1474"/>
                <a:gd name="T28" fmla="*/ 1588 w 1588"/>
                <a:gd name="T29" fmla="*/ 737 h 1474"/>
                <a:gd name="T30" fmla="*/ 1474 w 1588"/>
                <a:gd name="T31" fmla="*/ 794 h 1474"/>
                <a:gd name="T32" fmla="*/ 1418 w 1588"/>
                <a:gd name="T33" fmla="*/ 851 h 1474"/>
                <a:gd name="T34" fmla="*/ 1531 w 1588"/>
                <a:gd name="T35" fmla="*/ 964 h 1474"/>
                <a:gd name="T36" fmla="*/ 1474 w 1588"/>
                <a:gd name="T37" fmla="*/ 1021 h 1474"/>
                <a:gd name="T38" fmla="*/ 1418 w 1588"/>
                <a:gd name="T39" fmla="*/ 1134 h 1474"/>
                <a:gd name="T40" fmla="*/ 1361 w 1588"/>
                <a:gd name="T41" fmla="*/ 1191 h 1474"/>
                <a:gd name="T42" fmla="*/ 1304 w 1588"/>
                <a:gd name="T43" fmla="*/ 1248 h 1474"/>
                <a:gd name="T44" fmla="*/ 1191 w 1588"/>
                <a:gd name="T45" fmla="*/ 1248 h 1474"/>
                <a:gd name="T46" fmla="*/ 1077 w 1588"/>
                <a:gd name="T47" fmla="*/ 1191 h 1474"/>
                <a:gd name="T48" fmla="*/ 1021 w 1588"/>
                <a:gd name="T49" fmla="*/ 1248 h 1474"/>
                <a:gd name="T50" fmla="*/ 1021 w 1588"/>
                <a:gd name="T51" fmla="*/ 1361 h 1474"/>
                <a:gd name="T52" fmla="*/ 1077 w 1588"/>
                <a:gd name="T53" fmla="*/ 1474 h 1474"/>
                <a:gd name="T54" fmla="*/ 1021 w 1588"/>
                <a:gd name="T55" fmla="*/ 1418 h 1474"/>
                <a:gd name="T56" fmla="*/ 907 w 1588"/>
                <a:gd name="T57" fmla="*/ 1361 h 1474"/>
                <a:gd name="T58" fmla="*/ 794 w 1588"/>
                <a:gd name="T59" fmla="*/ 1418 h 1474"/>
                <a:gd name="T60" fmla="*/ 510 w 1588"/>
                <a:gd name="T61" fmla="*/ 1361 h 1474"/>
                <a:gd name="T62" fmla="*/ 454 w 1588"/>
                <a:gd name="T63" fmla="*/ 1304 h 1474"/>
                <a:gd name="T64" fmla="*/ 397 w 1588"/>
                <a:gd name="T65" fmla="*/ 1361 h 1474"/>
                <a:gd name="T66" fmla="*/ 283 w 1588"/>
                <a:gd name="T67" fmla="*/ 1304 h 1474"/>
                <a:gd name="T68" fmla="*/ 227 w 1588"/>
                <a:gd name="T69" fmla="*/ 1134 h 1474"/>
                <a:gd name="T70" fmla="*/ 113 w 1588"/>
                <a:gd name="T71" fmla="*/ 1134 h 1474"/>
                <a:gd name="T72" fmla="*/ 0 w 1588"/>
                <a:gd name="T73" fmla="*/ 964 h 1474"/>
                <a:gd name="T74" fmla="*/ 57 w 1588"/>
                <a:gd name="T75" fmla="*/ 794 h 1474"/>
                <a:gd name="T76" fmla="*/ 113 w 1588"/>
                <a:gd name="T77" fmla="*/ 737 h 1474"/>
                <a:gd name="T78" fmla="*/ 170 w 1588"/>
                <a:gd name="T79" fmla="*/ 681 h 1474"/>
                <a:gd name="T80" fmla="*/ 113 w 1588"/>
                <a:gd name="T81" fmla="*/ 624 h 1474"/>
                <a:gd name="T82" fmla="*/ 170 w 1588"/>
                <a:gd name="T83" fmla="*/ 454 h 1474"/>
                <a:gd name="T84" fmla="*/ 113 w 1588"/>
                <a:gd name="T85" fmla="*/ 397 h 1474"/>
                <a:gd name="T86" fmla="*/ 57 w 1588"/>
                <a:gd name="T87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8" h="1474">
                  <a:moveTo>
                    <a:pt x="57" y="340"/>
                  </a:move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361" y="0"/>
                  </a:lnTo>
                  <a:lnTo>
                    <a:pt x="1361" y="57"/>
                  </a:lnTo>
                  <a:lnTo>
                    <a:pt x="1588" y="5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304" y="1191"/>
                  </a:lnTo>
                  <a:lnTo>
                    <a:pt x="1304" y="1248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1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077" y="1361"/>
                  </a:lnTo>
                  <a:lnTo>
                    <a:pt x="1077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6" name="Rectangle 263"/>
            <p:cNvSpPr>
              <a:spLocks noChangeArrowheads="1"/>
            </p:cNvSpPr>
            <p:nvPr/>
          </p:nvSpPr>
          <p:spPr bwMode="auto">
            <a:xfrm>
              <a:off x="4542" y="5802"/>
              <a:ext cx="114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7" name="Freeform 264"/>
            <p:cNvSpPr>
              <a:spLocks/>
            </p:cNvSpPr>
            <p:nvPr/>
          </p:nvSpPr>
          <p:spPr bwMode="auto">
            <a:xfrm>
              <a:off x="4883" y="4385"/>
              <a:ext cx="737" cy="567"/>
            </a:xfrm>
            <a:custGeom>
              <a:avLst/>
              <a:gdLst>
                <a:gd name="T0" fmla="*/ 170 w 737"/>
                <a:gd name="T1" fmla="*/ 57 h 567"/>
                <a:gd name="T2" fmla="*/ 510 w 737"/>
                <a:gd name="T3" fmla="*/ 57 h 567"/>
                <a:gd name="T4" fmla="*/ 510 w 737"/>
                <a:gd name="T5" fmla="*/ 0 h 567"/>
                <a:gd name="T6" fmla="*/ 567 w 737"/>
                <a:gd name="T7" fmla="*/ 0 h 567"/>
                <a:gd name="T8" fmla="*/ 567 w 737"/>
                <a:gd name="T9" fmla="*/ 113 h 567"/>
                <a:gd name="T10" fmla="*/ 623 w 737"/>
                <a:gd name="T11" fmla="*/ 113 h 567"/>
                <a:gd name="T12" fmla="*/ 623 w 737"/>
                <a:gd name="T13" fmla="*/ 227 h 567"/>
                <a:gd name="T14" fmla="*/ 737 w 737"/>
                <a:gd name="T15" fmla="*/ 227 h 567"/>
                <a:gd name="T16" fmla="*/ 737 w 737"/>
                <a:gd name="T17" fmla="*/ 340 h 567"/>
                <a:gd name="T18" fmla="*/ 680 w 737"/>
                <a:gd name="T19" fmla="*/ 340 h 567"/>
                <a:gd name="T20" fmla="*/ 680 w 737"/>
                <a:gd name="T21" fmla="*/ 397 h 567"/>
                <a:gd name="T22" fmla="*/ 567 w 737"/>
                <a:gd name="T23" fmla="*/ 397 h 567"/>
                <a:gd name="T24" fmla="*/ 567 w 737"/>
                <a:gd name="T25" fmla="*/ 453 h 567"/>
                <a:gd name="T26" fmla="*/ 453 w 737"/>
                <a:gd name="T27" fmla="*/ 453 h 567"/>
                <a:gd name="T28" fmla="*/ 453 w 737"/>
                <a:gd name="T29" fmla="*/ 510 h 567"/>
                <a:gd name="T30" fmla="*/ 340 w 737"/>
                <a:gd name="T31" fmla="*/ 510 h 567"/>
                <a:gd name="T32" fmla="*/ 340 w 737"/>
                <a:gd name="T33" fmla="*/ 567 h 567"/>
                <a:gd name="T34" fmla="*/ 283 w 737"/>
                <a:gd name="T35" fmla="*/ 567 h 567"/>
                <a:gd name="T36" fmla="*/ 283 w 737"/>
                <a:gd name="T37" fmla="*/ 510 h 567"/>
                <a:gd name="T38" fmla="*/ 226 w 737"/>
                <a:gd name="T39" fmla="*/ 510 h 567"/>
                <a:gd name="T40" fmla="*/ 226 w 737"/>
                <a:gd name="T41" fmla="*/ 567 h 567"/>
                <a:gd name="T42" fmla="*/ 113 w 737"/>
                <a:gd name="T43" fmla="*/ 567 h 567"/>
                <a:gd name="T44" fmla="*/ 113 w 737"/>
                <a:gd name="T45" fmla="*/ 510 h 567"/>
                <a:gd name="T46" fmla="*/ 56 w 737"/>
                <a:gd name="T47" fmla="*/ 510 h 567"/>
                <a:gd name="T48" fmla="*/ 56 w 737"/>
                <a:gd name="T49" fmla="*/ 453 h 567"/>
                <a:gd name="T50" fmla="*/ 0 w 737"/>
                <a:gd name="T51" fmla="*/ 453 h 567"/>
                <a:gd name="T52" fmla="*/ 0 w 737"/>
                <a:gd name="T53" fmla="*/ 170 h 567"/>
                <a:gd name="T54" fmla="*/ 56 w 737"/>
                <a:gd name="T55" fmla="*/ 170 h 567"/>
                <a:gd name="T56" fmla="*/ 56 w 737"/>
                <a:gd name="T57" fmla="*/ 113 h 567"/>
                <a:gd name="T58" fmla="*/ 170 w 737"/>
                <a:gd name="T59" fmla="*/ 113 h 567"/>
                <a:gd name="T60" fmla="*/ 170 w 737"/>
                <a:gd name="T6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567">
                  <a:moveTo>
                    <a:pt x="170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8" name="Freeform 265"/>
            <p:cNvSpPr>
              <a:spLocks/>
            </p:cNvSpPr>
            <p:nvPr/>
          </p:nvSpPr>
          <p:spPr bwMode="auto">
            <a:xfrm>
              <a:off x="7774" y="3308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9" name="Freeform 267"/>
            <p:cNvSpPr>
              <a:spLocks/>
            </p:cNvSpPr>
            <p:nvPr/>
          </p:nvSpPr>
          <p:spPr bwMode="auto">
            <a:xfrm>
              <a:off x="5053" y="3648"/>
              <a:ext cx="1871" cy="1077"/>
            </a:xfrm>
            <a:custGeom>
              <a:avLst/>
              <a:gdLst>
                <a:gd name="T0" fmla="*/ 1814 w 1871"/>
                <a:gd name="T1" fmla="*/ 0 h 1077"/>
                <a:gd name="T2" fmla="*/ 1701 w 1871"/>
                <a:gd name="T3" fmla="*/ 56 h 1077"/>
                <a:gd name="T4" fmla="*/ 1474 w 1871"/>
                <a:gd name="T5" fmla="*/ 113 h 1077"/>
                <a:gd name="T6" fmla="*/ 1417 w 1871"/>
                <a:gd name="T7" fmla="*/ 170 h 1077"/>
                <a:gd name="T8" fmla="*/ 1190 w 1871"/>
                <a:gd name="T9" fmla="*/ 227 h 1077"/>
                <a:gd name="T10" fmla="*/ 1077 w 1871"/>
                <a:gd name="T11" fmla="*/ 170 h 1077"/>
                <a:gd name="T12" fmla="*/ 850 w 1871"/>
                <a:gd name="T13" fmla="*/ 113 h 1077"/>
                <a:gd name="T14" fmla="*/ 623 w 1871"/>
                <a:gd name="T15" fmla="*/ 170 h 1077"/>
                <a:gd name="T16" fmla="*/ 567 w 1871"/>
                <a:gd name="T17" fmla="*/ 227 h 1077"/>
                <a:gd name="T18" fmla="*/ 340 w 1871"/>
                <a:gd name="T19" fmla="*/ 340 h 1077"/>
                <a:gd name="T20" fmla="*/ 283 w 1871"/>
                <a:gd name="T21" fmla="*/ 397 h 1077"/>
                <a:gd name="T22" fmla="*/ 226 w 1871"/>
                <a:gd name="T23" fmla="*/ 453 h 1077"/>
                <a:gd name="T24" fmla="*/ 170 w 1871"/>
                <a:gd name="T25" fmla="*/ 510 h 1077"/>
                <a:gd name="T26" fmla="*/ 56 w 1871"/>
                <a:gd name="T27" fmla="*/ 623 h 1077"/>
                <a:gd name="T28" fmla="*/ 0 w 1871"/>
                <a:gd name="T29" fmla="*/ 680 h 1077"/>
                <a:gd name="T30" fmla="*/ 340 w 1871"/>
                <a:gd name="T31" fmla="*/ 794 h 1077"/>
                <a:gd name="T32" fmla="*/ 397 w 1871"/>
                <a:gd name="T33" fmla="*/ 737 h 1077"/>
                <a:gd name="T34" fmla="*/ 453 w 1871"/>
                <a:gd name="T35" fmla="*/ 850 h 1077"/>
                <a:gd name="T36" fmla="*/ 567 w 1871"/>
                <a:gd name="T37" fmla="*/ 964 h 1077"/>
                <a:gd name="T38" fmla="*/ 623 w 1871"/>
                <a:gd name="T39" fmla="*/ 1077 h 1077"/>
                <a:gd name="T40" fmla="*/ 737 w 1871"/>
                <a:gd name="T41" fmla="*/ 1020 h 1077"/>
                <a:gd name="T42" fmla="*/ 793 w 1871"/>
                <a:gd name="T43" fmla="*/ 964 h 1077"/>
                <a:gd name="T44" fmla="*/ 850 w 1871"/>
                <a:gd name="T45" fmla="*/ 907 h 1077"/>
                <a:gd name="T46" fmla="*/ 907 w 1871"/>
                <a:gd name="T47" fmla="*/ 850 h 1077"/>
                <a:gd name="T48" fmla="*/ 964 w 1871"/>
                <a:gd name="T49" fmla="*/ 794 h 1077"/>
                <a:gd name="T50" fmla="*/ 1020 w 1871"/>
                <a:gd name="T51" fmla="*/ 680 h 1077"/>
                <a:gd name="T52" fmla="*/ 1077 w 1871"/>
                <a:gd name="T53" fmla="*/ 623 h 1077"/>
                <a:gd name="T54" fmla="*/ 1190 w 1871"/>
                <a:gd name="T55" fmla="*/ 680 h 1077"/>
                <a:gd name="T56" fmla="*/ 1247 w 1871"/>
                <a:gd name="T57" fmla="*/ 453 h 1077"/>
                <a:gd name="T58" fmla="*/ 1304 w 1871"/>
                <a:gd name="T59" fmla="*/ 397 h 1077"/>
                <a:gd name="T60" fmla="*/ 1417 w 1871"/>
                <a:gd name="T61" fmla="*/ 453 h 1077"/>
                <a:gd name="T62" fmla="*/ 1474 w 1871"/>
                <a:gd name="T63" fmla="*/ 340 h 1077"/>
                <a:gd name="T64" fmla="*/ 1644 w 1871"/>
                <a:gd name="T65" fmla="*/ 283 h 1077"/>
                <a:gd name="T66" fmla="*/ 1757 w 1871"/>
                <a:gd name="T67" fmla="*/ 227 h 1077"/>
                <a:gd name="T68" fmla="*/ 1814 w 1871"/>
                <a:gd name="T69" fmla="*/ 170 h 1077"/>
                <a:gd name="T70" fmla="*/ 1871 w 1871"/>
                <a:gd name="T7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1" h="1077">
                  <a:moveTo>
                    <a:pt x="1871" y="0"/>
                  </a:moveTo>
                  <a:lnTo>
                    <a:pt x="1814" y="0"/>
                  </a:lnTo>
                  <a:lnTo>
                    <a:pt x="1814" y="56"/>
                  </a:lnTo>
                  <a:lnTo>
                    <a:pt x="1701" y="56"/>
                  </a:lnTo>
                  <a:lnTo>
                    <a:pt x="170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90" y="680"/>
                  </a:lnTo>
                  <a:lnTo>
                    <a:pt x="1190" y="453"/>
                  </a:lnTo>
                  <a:lnTo>
                    <a:pt x="1247" y="453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644" y="283"/>
                  </a:lnTo>
                  <a:lnTo>
                    <a:pt x="1644" y="227"/>
                  </a:lnTo>
                  <a:lnTo>
                    <a:pt x="1757" y="227"/>
                  </a:lnTo>
                  <a:lnTo>
                    <a:pt x="1757" y="170"/>
                  </a:lnTo>
                  <a:lnTo>
                    <a:pt x="1814" y="170"/>
                  </a:lnTo>
                  <a:lnTo>
                    <a:pt x="1814" y="113"/>
                  </a:lnTo>
                  <a:lnTo>
                    <a:pt x="1871" y="113"/>
                  </a:lnTo>
                  <a:lnTo>
                    <a:pt x="187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0" name="Freeform 268"/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57 h 681"/>
                <a:gd name="T4" fmla="*/ 57 w 681"/>
                <a:gd name="T5" fmla="*/ 57 h 681"/>
                <a:gd name="T6" fmla="*/ 57 w 681"/>
                <a:gd name="T7" fmla="*/ 114 h 681"/>
                <a:gd name="T8" fmla="*/ 0 w 681"/>
                <a:gd name="T9" fmla="*/ 114 h 681"/>
                <a:gd name="T10" fmla="*/ 0 w 681"/>
                <a:gd name="T11" fmla="*/ 284 h 681"/>
                <a:gd name="T12" fmla="*/ 170 w 681"/>
                <a:gd name="T13" fmla="*/ 284 h 681"/>
                <a:gd name="T14" fmla="*/ 170 w 681"/>
                <a:gd name="T15" fmla="*/ 511 h 681"/>
                <a:gd name="T16" fmla="*/ 114 w 681"/>
                <a:gd name="T17" fmla="*/ 511 h 681"/>
                <a:gd name="T18" fmla="*/ 114 w 681"/>
                <a:gd name="T19" fmla="*/ 681 h 681"/>
                <a:gd name="T20" fmla="*/ 227 w 681"/>
                <a:gd name="T21" fmla="*/ 681 h 681"/>
                <a:gd name="T22" fmla="*/ 227 w 681"/>
                <a:gd name="T23" fmla="*/ 624 h 681"/>
                <a:gd name="T24" fmla="*/ 397 w 681"/>
                <a:gd name="T25" fmla="*/ 624 h 681"/>
                <a:gd name="T26" fmla="*/ 397 w 681"/>
                <a:gd name="T27" fmla="*/ 567 h 681"/>
                <a:gd name="T28" fmla="*/ 454 w 681"/>
                <a:gd name="T29" fmla="*/ 567 h 681"/>
                <a:gd name="T30" fmla="*/ 454 w 681"/>
                <a:gd name="T31" fmla="*/ 454 h 681"/>
                <a:gd name="T32" fmla="*/ 624 w 681"/>
                <a:gd name="T33" fmla="*/ 454 h 681"/>
                <a:gd name="T34" fmla="*/ 624 w 681"/>
                <a:gd name="T35" fmla="*/ 341 h 681"/>
                <a:gd name="T36" fmla="*/ 681 w 681"/>
                <a:gd name="T37" fmla="*/ 341 h 681"/>
                <a:gd name="T38" fmla="*/ 681 w 681"/>
                <a:gd name="T39" fmla="*/ 227 h 681"/>
                <a:gd name="T40" fmla="*/ 624 w 681"/>
                <a:gd name="T41" fmla="*/ 227 h 681"/>
                <a:gd name="T42" fmla="*/ 624 w 681"/>
                <a:gd name="T43" fmla="*/ 114 h 681"/>
                <a:gd name="T44" fmla="*/ 511 w 681"/>
                <a:gd name="T45" fmla="*/ 114 h 681"/>
                <a:gd name="T46" fmla="*/ 511 w 681"/>
                <a:gd name="T47" fmla="*/ 227 h 681"/>
                <a:gd name="T48" fmla="*/ 397 w 681"/>
                <a:gd name="T49" fmla="*/ 227 h 681"/>
                <a:gd name="T50" fmla="*/ 397 w 681"/>
                <a:gd name="T51" fmla="*/ 170 h 681"/>
                <a:gd name="T52" fmla="*/ 284 w 681"/>
                <a:gd name="T53" fmla="*/ 170 h 681"/>
                <a:gd name="T54" fmla="*/ 284 w 681"/>
                <a:gd name="T55" fmla="*/ 114 h 681"/>
                <a:gd name="T56" fmla="*/ 340 w 681"/>
                <a:gd name="T57" fmla="*/ 114 h 681"/>
                <a:gd name="T58" fmla="*/ 340 w 681"/>
                <a:gd name="T59" fmla="*/ 0 h 681"/>
                <a:gd name="T60" fmla="*/ 114 w 681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Freeform 269"/>
            <p:cNvSpPr>
              <a:spLocks/>
            </p:cNvSpPr>
            <p:nvPr/>
          </p:nvSpPr>
          <p:spPr bwMode="auto">
            <a:xfrm>
              <a:off x="5563" y="2344"/>
              <a:ext cx="1871" cy="1531"/>
            </a:xfrm>
            <a:custGeom>
              <a:avLst/>
              <a:gdLst>
                <a:gd name="T0" fmla="*/ 1871 w 1871"/>
                <a:gd name="T1" fmla="*/ 1190 h 1531"/>
                <a:gd name="T2" fmla="*/ 1814 w 1871"/>
                <a:gd name="T3" fmla="*/ 1247 h 1531"/>
                <a:gd name="T4" fmla="*/ 1701 w 1871"/>
                <a:gd name="T5" fmla="*/ 1304 h 1531"/>
                <a:gd name="T6" fmla="*/ 1588 w 1871"/>
                <a:gd name="T7" fmla="*/ 1360 h 1531"/>
                <a:gd name="T8" fmla="*/ 1474 w 1871"/>
                <a:gd name="T9" fmla="*/ 1417 h 1531"/>
                <a:gd name="T10" fmla="*/ 1361 w 1871"/>
                <a:gd name="T11" fmla="*/ 1304 h 1531"/>
                <a:gd name="T12" fmla="*/ 1304 w 1871"/>
                <a:gd name="T13" fmla="*/ 1360 h 1531"/>
                <a:gd name="T14" fmla="*/ 1191 w 1871"/>
                <a:gd name="T15" fmla="*/ 1417 h 1531"/>
                <a:gd name="T16" fmla="*/ 964 w 1871"/>
                <a:gd name="T17" fmla="*/ 1474 h 1531"/>
                <a:gd name="T18" fmla="*/ 907 w 1871"/>
                <a:gd name="T19" fmla="*/ 1531 h 1531"/>
                <a:gd name="T20" fmla="*/ 680 w 1871"/>
                <a:gd name="T21" fmla="*/ 1474 h 1531"/>
                <a:gd name="T22" fmla="*/ 567 w 1871"/>
                <a:gd name="T23" fmla="*/ 1417 h 1531"/>
                <a:gd name="T24" fmla="*/ 397 w 1871"/>
                <a:gd name="T25" fmla="*/ 1360 h 1531"/>
                <a:gd name="T26" fmla="*/ 283 w 1871"/>
                <a:gd name="T27" fmla="*/ 1247 h 1531"/>
                <a:gd name="T28" fmla="*/ 340 w 1871"/>
                <a:gd name="T29" fmla="*/ 1134 h 1531"/>
                <a:gd name="T30" fmla="*/ 397 w 1871"/>
                <a:gd name="T31" fmla="*/ 1077 h 1531"/>
                <a:gd name="T32" fmla="*/ 454 w 1871"/>
                <a:gd name="T33" fmla="*/ 1020 h 1531"/>
                <a:gd name="T34" fmla="*/ 567 w 1871"/>
                <a:gd name="T35" fmla="*/ 907 h 1531"/>
                <a:gd name="T36" fmla="*/ 454 w 1871"/>
                <a:gd name="T37" fmla="*/ 850 h 1531"/>
                <a:gd name="T38" fmla="*/ 113 w 1871"/>
                <a:gd name="T39" fmla="*/ 907 h 1531"/>
                <a:gd name="T40" fmla="*/ 0 w 1871"/>
                <a:gd name="T41" fmla="*/ 623 h 1531"/>
                <a:gd name="T42" fmla="*/ 57 w 1871"/>
                <a:gd name="T43" fmla="*/ 567 h 1531"/>
                <a:gd name="T44" fmla="*/ 227 w 1871"/>
                <a:gd name="T45" fmla="*/ 510 h 1531"/>
                <a:gd name="T46" fmla="*/ 397 w 1871"/>
                <a:gd name="T47" fmla="*/ 453 h 1531"/>
                <a:gd name="T48" fmla="*/ 454 w 1871"/>
                <a:gd name="T49" fmla="*/ 396 h 1531"/>
                <a:gd name="T50" fmla="*/ 567 w 1871"/>
                <a:gd name="T51" fmla="*/ 340 h 1531"/>
                <a:gd name="T52" fmla="*/ 737 w 1871"/>
                <a:gd name="T53" fmla="*/ 283 h 1531"/>
                <a:gd name="T54" fmla="*/ 907 w 1871"/>
                <a:gd name="T55" fmla="*/ 226 h 1531"/>
                <a:gd name="T56" fmla="*/ 964 w 1871"/>
                <a:gd name="T57" fmla="*/ 113 h 1531"/>
                <a:gd name="T58" fmla="*/ 1134 w 1871"/>
                <a:gd name="T59" fmla="*/ 0 h 1531"/>
                <a:gd name="T60" fmla="*/ 1247 w 1871"/>
                <a:gd name="T61" fmla="*/ 56 h 1531"/>
                <a:gd name="T62" fmla="*/ 1304 w 1871"/>
                <a:gd name="T63" fmla="*/ 113 h 1531"/>
                <a:gd name="T64" fmla="*/ 1361 w 1871"/>
                <a:gd name="T65" fmla="*/ 170 h 1531"/>
                <a:gd name="T66" fmla="*/ 1474 w 1871"/>
                <a:gd name="T67" fmla="*/ 283 h 1531"/>
                <a:gd name="T68" fmla="*/ 1417 w 1871"/>
                <a:gd name="T69" fmla="*/ 340 h 1531"/>
                <a:gd name="T70" fmla="*/ 1531 w 1871"/>
                <a:gd name="T71" fmla="*/ 623 h 1531"/>
                <a:gd name="T72" fmla="*/ 1417 w 1871"/>
                <a:gd name="T73" fmla="*/ 737 h 1531"/>
                <a:gd name="T74" fmla="*/ 1361 w 1871"/>
                <a:gd name="T75" fmla="*/ 793 h 1531"/>
                <a:gd name="T76" fmla="*/ 1247 w 1871"/>
                <a:gd name="T77" fmla="*/ 850 h 1531"/>
                <a:gd name="T78" fmla="*/ 1134 w 1871"/>
                <a:gd name="T79" fmla="*/ 907 h 1531"/>
                <a:gd name="T80" fmla="*/ 1077 w 1871"/>
                <a:gd name="T81" fmla="*/ 964 h 1531"/>
                <a:gd name="T82" fmla="*/ 1134 w 1871"/>
                <a:gd name="T83" fmla="*/ 1077 h 1531"/>
                <a:gd name="T84" fmla="*/ 1304 w 1871"/>
                <a:gd name="T85" fmla="*/ 1020 h 1531"/>
                <a:gd name="T86" fmla="*/ 1644 w 1871"/>
                <a:gd name="T87" fmla="*/ 1077 h 1531"/>
                <a:gd name="T88" fmla="*/ 1531 w 1871"/>
                <a:gd name="T89" fmla="*/ 1134 h 1531"/>
                <a:gd name="T90" fmla="*/ 1417 w 1871"/>
                <a:gd name="T91" fmla="*/ 1190 h 1531"/>
                <a:gd name="T92" fmla="*/ 1588 w 1871"/>
                <a:gd name="T93" fmla="*/ 1134 h 1531"/>
                <a:gd name="T94" fmla="*/ 1758 w 1871"/>
                <a:gd name="T95" fmla="*/ 1077 h 1531"/>
                <a:gd name="T96" fmla="*/ 1814 w 1871"/>
                <a:gd name="T97" fmla="*/ 113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71" h="1531">
                  <a:moveTo>
                    <a:pt x="1871" y="1134"/>
                  </a:moveTo>
                  <a:lnTo>
                    <a:pt x="1871" y="1190"/>
                  </a:lnTo>
                  <a:lnTo>
                    <a:pt x="1814" y="1190"/>
                  </a:lnTo>
                  <a:lnTo>
                    <a:pt x="1814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0"/>
                  </a:lnTo>
                  <a:lnTo>
                    <a:pt x="1474" y="1360"/>
                  </a:lnTo>
                  <a:lnTo>
                    <a:pt x="1474" y="1417"/>
                  </a:lnTo>
                  <a:lnTo>
                    <a:pt x="1361" y="141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0"/>
                  </a:lnTo>
                  <a:lnTo>
                    <a:pt x="1191" y="1360"/>
                  </a:lnTo>
                  <a:lnTo>
                    <a:pt x="1191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907" y="1474"/>
                  </a:lnTo>
                  <a:lnTo>
                    <a:pt x="907" y="1531"/>
                  </a:lnTo>
                  <a:lnTo>
                    <a:pt x="680" y="1531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417"/>
                  </a:lnTo>
                  <a:lnTo>
                    <a:pt x="397" y="1417"/>
                  </a:lnTo>
                  <a:lnTo>
                    <a:pt x="39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623"/>
                  </a:lnTo>
                  <a:lnTo>
                    <a:pt x="1417" y="62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793"/>
                  </a:lnTo>
                  <a:lnTo>
                    <a:pt x="1247" y="793"/>
                  </a:lnTo>
                  <a:lnTo>
                    <a:pt x="1247" y="850"/>
                  </a:lnTo>
                  <a:lnTo>
                    <a:pt x="1134" y="850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020"/>
                  </a:lnTo>
                  <a:lnTo>
                    <a:pt x="1644" y="1020"/>
                  </a:lnTo>
                  <a:lnTo>
                    <a:pt x="1644" y="1077"/>
                  </a:lnTo>
                  <a:lnTo>
                    <a:pt x="1531" y="1077"/>
                  </a:lnTo>
                  <a:lnTo>
                    <a:pt x="1531" y="1134"/>
                  </a:lnTo>
                  <a:lnTo>
                    <a:pt x="1417" y="1134"/>
                  </a:lnTo>
                  <a:lnTo>
                    <a:pt x="1417" y="1190"/>
                  </a:lnTo>
                  <a:lnTo>
                    <a:pt x="1588" y="1190"/>
                  </a:lnTo>
                  <a:lnTo>
                    <a:pt x="1588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871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Freeform 271"/>
            <p:cNvSpPr>
              <a:spLocks/>
            </p:cNvSpPr>
            <p:nvPr/>
          </p:nvSpPr>
          <p:spPr bwMode="auto">
            <a:xfrm>
              <a:off x="6754" y="3251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6 w 113"/>
                <a:gd name="T7" fmla="*/ 113 h 113"/>
                <a:gd name="T8" fmla="*/ 56 w 113"/>
                <a:gd name="T9" fmla="*/ 57 h 113"/>
                <a:gd name="T10" fmla="*/ 113 w 113"/>
                <a:gd name="T11" fmla="*/ 57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Rectangle 272"/>
            <p:cNvSpPr>
              <a:spLocks noChangeArrowheads="1"/>
            </p:cNvSpPr>
            <p:nvPr/>
          </p:nvSpPr>
          <p:spPr bwMode="auto">
            <a:xfrm>
              <a:off x="6867" y="3194"/>
              <a:ext cx="113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Freeform 273"/>
            <p:cNvSpPr>
              <a:spLocks/>
            </p:cNvSpPr>
            <p:nvPr/>
          </p:nvSpPr>
          <p:spPr bwMode="auto">
            <a:xfrm>
              <a:off x="4429" y="2514"/>
              <a:ext cx="1021" cy="850"/>
            </a:xfrm>
            <a:custGeom>
              <a:avLst/>
              <a:gdLst>
                <a:gd name="T0" fmla="*/ 850 w 1021"/>
                <a:gd name="T1" fmla="*/ 794 h 850"/>
                <a:gd name="T2" fmla="*/ 680 w 1021"/>
                <a:gd name="T3" fmla="*/ 794 h 850"/>
                <a:gd name="T4" fmla="*/ 680 w 1021"/>
                <a:gd name="T5" fmla="*/ 850 h 850"/>
                <a:gd name="T6" fmla="*/ 340 w 1021"/>
                <a:gd name="T7" fmla="*/ 850 h 850"/>
                <a:gd name="T8" fmla="*/ 340 w 1021"/>
                <a:gd name="T9" fmla="*/ 794 h 850"/>
                <a:gd name="T10" fmla="*/ 227 w 1021"/>
                <a:gd name="T11" fmla="*/ 794 h 850"/>
                <a:gd name="T12" fmla="*/ 227 w 1021"/>
                <a:gd name="T13" fmla="*/ 737 h 850"/>
                <a:gd name="T14" fmla="*/ 170 w 1021"/>
                <a:gd name="T15" fmla="*/ 737 h 850"/>
                <a:gd name="T16" fmla="*/ 170 w 1021"/>
                <a:gd name="T17" fmla="*/ 567 h 850"/>
                <a:gd name="T18" fmla="*/ 113 w 1021"/>
                <a:gd name="T19" fmla="*/ 567 h 850"/>
                <a:gd name="T20" fmla="*/ 113 w 1021"/>
                <a:gd name="T21" fmla="*/ 453 h 850"/>
                <a:gd name="T22" fmla="*/ 57 w 1021"/>
                <a:gd name="T23" fmla="*/ 453 h 850"/>
                <a:gd name="T24" fmla="*/ 57 w 1021"/>
                <a:gd name="T25" fmla="*/ 397 h 850"/>
                <a:gd name="T26" fmla="*/ 0 w 1021"/>
                <a:gd name="T27" fmla="*/ 397 h 850"/>
                <a:gd name="T28" fmla="*/ 0 w 1021"/>
                <a:gd name="T29" fmla="*/ 283 h 850"/>
                <a:gd name="T30" fmla="*/ 113 w 1021"/>
                <a:gd name="T31" fmla="*/ 283 h 850"/>
                <a:gd name="T32" fmla="*/ 113 w 1021"/>
                <a:gd name="T33" fmla="*/ 226 h 850"/>
                <a:gd name="T34" fmla="*/ 227 w 1021"/>
                <a:gd name="T35" fmla="*/ 226 h 850"/>
                <a:gd name="T36" fmla="*/ 227 w 1021"/>
                <a:gd name="T37" fmla="*/ 283 h 850"/>
                <a:gd name="T38" fmla="*/ 340 w 1021"/>
                <a:gd name="T39" fmla="*/ 283 h 850"/>
                <a:gd name="T40" fmla="*/ 340 w 1021"/>
                <a:gd name="T41" fmla="*/ 226 h 850"/>
                <a:gd name="T42" fmla="*/ 454 w 1021"/>
                <a:gd name="T43" fmla="*/ 226 h 850"/>
                <a:gd name="T44" fmla="*/ 454 w 1021"/>
                <a:gd name="T45" fmla="*/ 170 h 850"/>
                <a:gd name="T46" fmla="*/ 624 w 1021"/>
                <a:gd name="T47" fmla="*/ 170 h 850"/>
                <a:gd name="T48" fmla="*/ 624 w 1021"/>
                <a:gd name="T49" fmla="*/ 113 h 850"/>
                <a:gd name="T50" fmla="*/ 680 w 1021"/>
                <a:gd name="T51" fmla="*/ 113 h 850"/>
                <a:gd name="T52" fmla="*/ 680 w 1021"/>
                <a:gd name="T53" fmla="*/ 56 h 850"/>
                <a:gd name="T54" fmla="*/ 794 w 1021"/>
                <a:gd name="T55" fmla="*/ 56 h 850"/>
                <a:gd name="T56" fmla="*/ 794 w 1021"/>
                <a:gd name="T57" fmla="*/ 0 h 850"/>
                <a:gd name="T58" fmla="*/ 850 w 1021"/>
                <a:gd name="T59" fmla="*/ 0 h 850"/>
                <a:gd name="T60" fmla="*/ 850 w 1021"/>
                <a:gd name="T61" fmla="*/ 170 h 850"/>
                <a:gd name="T62" fmla="*/ 907 w 1021"/>
                <a:gd name="T63" fmla="*/ 170 h 850"/>
                <a:gd name="T64" fmla="*/ 907 w 1021"/>
                <a:gd name="T65" fmla="*/ 226 h 850"/>
                <a:gd name="T66" fmla="*/ 964 w 1021"/>
                <a:gd name="T67" fmla="*/ 226 h 850"/>
                <a:gd name="T68" fmla="*/ 964 w 1021"/>
                <a:gd name="T69" fmla="*/ 283 h 850"/>
                <a:gd name="T70" fmla="*/ 1021 w 1021"/>
                <a:gd name="T71" fmla="*/ 283 h 850"/>
                <a:gd name="T72" fmla="*/ 1021 w 1021"/>
                <a:gd name="T73" fmla="*/ 510 h 850"/>
                <a:gd name="T74" fmla="*/ 964 w 1021"/>
                <a:gd name="T75" fmla="*/ 510 h 850"/>
                <a:gd name="T76" fmla="*/ 964 w 1021"/>
                <a:gd name="T77" fmla="*/ 680 h 850"/>
                <a:gd name="T78" fmla="*/ 907 w 1021"/>
                <a:gd name="T79" fmla="*/ 680 h 850"/>
                <a:gd name="T80" fmla="*/ 907 w 1021"/>
                <a:gd name="T81" fmla="*/ 737 h 850"/>
                <a:gd name="T82" fmla="*/ 850 w 1021"/>
                <a:gd name="T83" fmla="*/ 737 h 850"/>
                <a:gd name="T84" fmla="*/ 850 w 1021"/>
                <a:gd name="T85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0">
                  <a:moveTo>
                    <a:pt x="850" y="794"/>
                  </a:moveTo>
                  <a:lnTo>
                    <a:pt x="680" y="794"/>
                  </a:lnTo>
                  <a:lnTo>
                    <a:pt x="680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Freeform 274"/>
            <p:cNvSpPr>
              <a:spLocks/>
            </p:cNvSpPr>
            <p:nvPr/>
          </p:nvSpPr>
          <p:spPr bwMode="auto">
            <a:xfrm>
              <a:off x="5450" y="1039"/>
              <a:ext cx="510" cy="284"/>
            </a:xfrm>
            <a:custGeom>
              <a:avLst/>
              <a:gdLst>
                <a:gd name="T0" fmla="*/ 283 w 510"/>
                <a:gd name="T1" fmla="*/ 0 h 284"/>
                <a:gd name="T2" fmla="*/ 170 w 510"/>
                <a:gd name="T3" fmla="*/ 0 h 284"/>
                <a:gd name="T4" fmla="*/ 170 w 510"/>
                <a:gd name="T5" fmla="*/ 114 h 284"/>
                <a:gd name="T6" fmla="*/ 113 w 510"/>
                <a:gd name="T7" fmla="*/ 114 h 284"/>
                <a:gd name="T8" fmla="*/ 113 w 510"/>
                <a:gd name="T9" fmla="*/ 227 h 284"/>
                <a:gd name="T10" fmla="*/ 0 w 510"/>
                <a:gd name="T11" fmla="*/ 227 h 284"/>
                <a:gd name="T12" fmla="*/ 0 w 510"/>
                <a:gd name="T13" fmla="*/ 284 h 284"/>
                <a:gd name="T14" fmla="*/ 340 w 510"/>
                <a:gd name="T15" fmla="*/ 284 h 284"/>
                <a:gd name="T16" fmla="*/ 340 w 510"/>
                <a:gd name="T17" fmla="*/ 227 h 284"/>
                <a:gd name="T18" fmla="*/ 396 w 510"/>
                <a:gd name="T19" fmla="*/ 227 h 284"/>
                <a:gd name="T20" fmla="*/ 396 w 510"/>
                <a:gd name="T21" fmla="*/ 171 h 284"/>
                <a:gd name="T22" fmla="*/ 510 w 510"/>
                <a:gd name="T23" fmla="*/ 171 h 284"/>
                <a:gd name="T24" fmla="*/ 510 w 510"/>
                <a:gd name="T25" fmla="*/ 57 h 284"/>
                <a:gd name="T26" fmla="*/ 396 w 510"/>
                <a:gd name="T27" fmla="*/ 57 h 284"/>
                <a:gd name="T28" fmla="*/ 396 w 510"/>
                <a:gd name="T29" fmla="*/ 0 h 284"/>
                <a:gd name="T30" fmla="*/ 283 w 510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284">
                  <a:moveTo>
                    <a:pt x="283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6" name="Freeform 276"/>
            <p:cNvSpPr>
              <a:spLocks/>
            </p:cNvSpPr>
            <p:nvPr/>
          </p:nvSpPr>
          <p:spPr bwMode="auto">
            <a:xfrm>
              <a:off x="5109" y="1323"/>
              <a:ext cx="454" cy="454"/>
            </a:xfrm>
            <a:custGeom>
              <a:avLst/>
              <a:gdLst>
                <a:gd name="T0" fmla="*/ 397 w 454"/>
                <a:gd name="T1" fmla="*/ 0 h 454"/>
                <a:gd name="T2" fmla="*/ 397 w 454"/>
                <a:gd name="T3" fmla="*/ 57 h 454"/>
                <a:gd name="T4" fmla="*/ 341 w 454"/>
                <a:gd name="T5" fmla="*/ 57 h 454"/>
                <a:gd name="T6" fmla="*/ 341 w 454"/>
                <a:gd name="T7" fmla="*/ 170 h 454"/>
                <a:gd name="T8" fmla="*/ 397 w 454"/>
                <a:gd name="T9" fmla="*/ 170 h 454"/>
                <a:gd name="T10" fmla="*/ 397 w 454"/>
                <a:gd name="T11" fmla="*/ 283 h 454"/>
                <a:gd name="T12" fmla="*/ 454 w 454"/>
                <a:gd name="T13" fmla="*/ 283 h 454"/>
                <a:gd name="T14" fmla="*/ 454 w 454"/>
                <a:gd name="T15" fmla="*/ 397 h 454"/>
                <a:gd name="T16" fmla="*/ 284 w 454"/>
                <a:gd name="T17" fmla="*/ 397 h 454"/>
                <a:gd name="T18" fmla="*/ 284 w 454"/>
                <a:gd name="T19" fmla="*/ 454 h 454"/>
                <a:gd name="T20" fmla="*/ 170 w 454"/>
                <a:gd name="T21" fmla="*/ 454 h 454"/>
                <a:gd name="T22" fmla="*/ 170 w 454"/>
                <a:gd name="T23" fmla="*/ 397 h 454"/>
                <a:gd name="T24" fmla="*/ 0 w 454"/>
                <a:gd name="T25" fmla="*/ 397 h 454"/>
                <a:gd name="T26" fmla="*/ 0 w 454"/>
                <a:gd name="T27" fmla="*/ 113 h 454"/>
                <a:gd name="T28" fmla="*/ 114 w 454"/>
                <a:gd name="T29" fmla="*/ 113 h 454"/>
                <a:gd name="T30" fmla="*/ 114 w 454"/>
                <a:gd name="T31" fmla="*/ 57 h 454"/>
                <a:gd name="T32" fmla="*/ 284 w 454"/>
                <a:gd name="T33" fmla="*/ 57 h 454"/>
                <a:gd name="T34" fmla="*/ 284 w 454"/>
                <a:gd name="T35" fmla="*/ 0 h 454"/>
                <a:gd name="T36" fmla="*/ 397 w 454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454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7" name="Freeform 277"/>
            <p:cNvSpPr>
              <a:spLocks/>
            </p:cNvSpPr>
            <p:nvPr/>
          </p:nvSpPr>
          <p:spPr bwMode="auto">
            <a:xfrm>
              <a:off x="5960" y="1039"/>
              <a:ext cx="283" cy="284"/>
            </a:xfrm>
            <a:custGeom>
              <a:avLst/>
              <a:gdLst>
                <a:gd name="T0" fmla="*/ 0 w 283"/>
                <a:gd name="T1" fmla="*/ 57 h 284"/>
                <a:gd name="T2" fmla="*/ 57 w 283"/>
                <a:gd name="T3" fmla="*/ 57 h 284"/>
                <a:gd name="T4" fmla="*/ 57 w 283"/>
                <a:gd name="T5" fmla="*/ 0 h 284"/>
                <a:gd name="T6" fmla="*/ 283 w 283"/>
                <a:gd name="T7" fmla="*/ 0 h 284"/>
                <a:gd name="T8" fmla="*/ 283 w 283"/>
                <a:gd name="T9" fmla="*/ 171 h 284"/>
                <a:gd name="T10" fmla="*/ 170 w 283"/>
                <a:gd name="T11" fmla="*/ 171 h 284"/>
                <a:gd name="T12" fmla="*/ 170 w 283"/>
                <a:gd name="T13" fmla="*/ 284 h 284"/>
                <a:gd name="T14" fmla="*/ 57 w 283"/>
                <a:gd name="T15" fmla="*/ 284 h 284"/>
                <a:gd name="T16" fmla="*/ 57 w 283"/>
                <a:gd name="T17" fmla="*/ 171 h 284"/>
                <a:gd name="T18" fmla="*/ 0 w 283"/>
                <a:gd name="T19" fmla="*/ 171 h 284"/>
                <a:gd name="T20" fmla="*/ 0 w 283"/>
                <a:gd name="T21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8" name="Freeform 278"/>
            <p:cNvSpPr>
              <a:spLocks/>
            </p:cNvSpPr>
            <p:nvPr/>
          </p:nvSpPr>
          <p:spPr bwMode="auto">
            <a:xfrm>
              <a:off x="6187" y="926"/>
              <a:ext cx="397" cy="340"/>
            </a:xfrm>
            <a:custGeom>
              <a:avLst/>
              <a:gdLst>
                <a:gd name="T0" fmla="*/ 0 w 397"/>
                <a:gd name="T1" fmla="*/ 113 h 340"/>
                <a:gd name="T2" fmla="*/ 0 w 397"/>
                <a:gd name="T3" fmla="*/ 57 h 340"/>
                <a:gd name="T4" fmla="*/ 56 w 397"/>
                <a:gd name="T5" fmla="*/ 57 h 340"/>
                <a:gd name="T6" fmla="*/ 56 w 397"/>
                <a:gd name="T7" fmla="*/ 0 h 340"/>
                <a:gd name="T8" fmla="*/ 113 w 397"/>
                <a:gd name="T9" fmla="*/ 0 h 340"/>
                <a:gd name="T10" fmla="*/ 113 w 397"/>
                <a:gd name="T11" fmla="*/ 57 h 340"/>
                <a:gd name="T12" fmla="*/ 170 w 397"/>
                <a:gd name="T13" fmla="*/ 57 h 340"/>
                <a:gd name="T14" fmla="*/ 170 w 397"/>
                <a:gd name="T15" fmla="*/ 113 h 340"/>
                <a:gd name="T16" fmla="*/ 397 w 397"/>
                <a:gd name="T17" fmla="*/ 113 h 340"/>
                <a:gd name="T18" fmla="*/ 397 w 397"/>
                <a:gd name="T19" fmla="*/ 227 h 340"/>
                <a:gd name="T20" fmla="*/ 340 w 397"/>
                <a:gd name="T21" fmla="*/ 227 h 340"/>
                <a:gd name="T22" fmla="*/ 340 w 397"/>
                <a:gd name="T23" fmla="*/ 284 h 340"/>
                <a:gd name="T24" fmla="*/ 283 w 397"/>
                <a:gd name="T25" fmla="*/ 284 h 340"/>
                <a:gd name="T26" fmla="*/ 283 w 397"/>
                <a:gd name="T27" fmla="*/ 340 h 340"/>
                <a:gd name="T28" fmla="*/ 170 w 397"/>
                <a:gd name="T29" fmla="*/ 340 h 340"/>
                <a:gd name="T30" fmla="*/ 170 w 397"/>
                <a:gd name="T31" fmla="*/ 227 h 340"/>
                <a:gd name="T32" fmla="*/ 56 w 397"/>
                <a:gd name="T33" fmla="*/ 227 h 340"/>
                <a:gd name="T34" fmla="*/ 56 w 397"/>
                <a:gd name="T35" fmla="*/ 113 h 340"/>
                <a:gd name="T36" fmla="*/ 0 w 397"/>
                <a:gd name="T3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9" name="Freeform 279"/>
            <p:cNvSpPr>
              <a:spLocks/>
            </p:cNvSpPr>
            <p:nvPr/>
          </p:nvSpPr>
          <p:spPr bwMode="auto">
            <a:xfrm>
              <a:off x="5223" y="643"/>
              <a:ext cx="453" cy="623"/>
            </a:xfrm>
            <a:custGeom>
              <a:avLst/>
              <a:gdLst>
                <a:gd name="T0" fmla="*/ 113 w 453"/>
                <a:gd name="T1" fmla="*/ 0 h 623"/>
                <a:gd name="T2" fmla="*/ 113 w 453"/>
                <a:gd name="T3" fmla="*/ 56 h 623"/>
                <a:gd name="T4" fmla="*/ 56 w 453"/>
                <a:gd name="T5" fmla="*/ 56 h 623"/>
                <a:gd name="T6" fmla="*/ 56 w 453"/>
                <a:gd name="T7" fmla="*/ 226 h 623"/>
                <a:gd name="T8" fmla="*/ 0 w 453"/>
                <a:gd name="T9" fmla="*/ 226 h 623"/>
                <a:gd name="T10" fmla="*/ 0 w 453"/>
                <a:gd name="T11" fmla="*/ 396 h 623"/>
                <a:gd name="T12" fmla="*/ 56 w 453"/>
                <a:gd name="T13" fmla="*/ 396 h 623"/>
                <a:gd name="T14" fmla="*/ 56 w 453"/>
                <a:gd name="T15" fmla="*/ 567 h 623"/>
                <a:gd name="T16" fmla="*/ 113 w 453"/>
                <a:gd name="T17" fmla="*/ 567 h 623"/>
                <a:gd name="T18" fmla="*/ 113 w 453"/>
                <a:gd name="T19" fmla="*/ 623 h 623"/>
                <a:gd name="T20" fmla="*/ 340 w 453"/>
                <a:gd name="T21" fmla="*/ 623 h 623"/>
                <a:gd name="T22" fmla="*/ 340 w 453"/>
                <a:gd name="T23" fmla="*/ 510 h 623"/>
                <a:gd name="T24" fmla="*/ 397 w 453"/>
                <a:gd name="T25" fmla="*/ 510 h 623"/>
                <a:gd name="T26" fmla="*/ 397 w 453"/>
                <a:gd name="T27" fmla="*/ 396 h 623"/>
                <a:gd name="T28" fmla="*/ 453 w 453"/>
                <a:gd name="T29" fmla="*/ 396 h 623"/>
                <a:gd name="T30" fmla="*/ 453 w 453"/>
                <a:gd name="T31" fmla="*/ 170 h 623"/>
                <a:gd name="T32" fmla="*/ 397 w 453"/>
                <a:gd name="T33" fmla="*/ 170 h 623"/>
                <a:gd name="T34" fmla="*/ 397 w 453"/>
                <a:gd name="T35" fmla="*/ 113 h 623"/>
                <a:gd name="T36" fmla="*/ 283 w 453"/>
                <a:gd name="T37" fmla="*/ 113 h 623"/>
                <a:gd name="T38" fmla="*/ 283 w 453"/>
                <a:gd name="T39" fmla="*/ 56 h 623"/>
                <a:gd name="T40" fmla="*/ 227 w 453"/>
                <a:gd name="T41" fmla="*/ 56 h 623"/>
                <a:gd name="T42" fmla="*/ 227 w 453"/>
                <a:gd name="T43" fmla="*/ 0 h 623"/>
                <a:gd name="T44" fmla="*/ 113 w 453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623">
                  <a:moveTo>
                    <a:pt x="113" y="0"/>
                  </a:moveTo>
                  <a:lnTo>
                    <a:pt x="113" y="56"/>
                  </a:lnTo>
                  <a:lnTo>
                    <a:pt x="56" y="56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340" y="62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80"/>
            <p:cNvSpPr>
              <a:spLocks/>
            </p:cNvSpPr>
            <p:nvPr/>
          </p:nvSpPr>
          <p:spPr bwMode="auto">
            <a:xfrm>
              <a:off x="4883" y="813"/>
              <a:ext cx="567" cy="680"/>
            </a:xfrm>
            <a:custGeom>
              <a:avLst/>
              <a:gdLst>
                <a:gd name="T0" fmla="*/ 56 w 567"/>
                <a:gd name="T1" fmla="*/ 56 h 680"/>
                <a:gd name="T2" fmla="*/ 0 w 567"/>
                <a:gd name="T3" fmla="*/ 56 h 680"/>
                <a:gd name="T4" fmla="*/ 0 w 567"/>
                <a:gd name="T5" fmla="*/ 170 h 680"/>
                <a:gd name="T6" fmla="*/ 56 w 567"/>
                <a:gd name="T7" fmla="*/ 170 h 680"/>
                <a:gd name="T8" fmla="*/ 56 w 567"/>
                <a:gd name="T9" fmla="*/ 226 h 680"/>
                <a:gd name="T10" fmla="*/ 113 w 567"/>
                <a:gd name="T11" fmla="*/ 226 h 680"/>
                <a:gd name="T12" fmla="*/ 113 w 567"/>
                <a:gd name="T13" fmla="*/ 283 h 680"/>
                <a:gd name="T14" fmla="*/ 56 w 567"/>
                <a:gd name="T15" fmla="*/ 283 h 680"/>
                <a:gd name="T16" fmla="*/ 56 w 567"/>
                <a:gd name="T17" fmla="*/ 397 h 680"/>
                <a:gd name="T18" fmla="*/ 113 w 567"/>
                <a:gd name="T19" fmla="*/ 397 h 680"/>
                <a:gd name="T20" fmla="*/ 113 w 567"/>
                <a:gd name="T21" fmla="*/ 453 h 680"/>
                <a:gd name="T22" fmla="*/ 226 w 567"/>
                <a:gd name="T23" fmla="*/ 453 h 680"/>
                <a:gd name="T24" fmla="*/ 226 w 567"/>
                <a:gd name="T25" fmla="*/ 567 h 680"/>
                <a:gd name="T26" fmla="*/ 170 w 567"/>
                <a:gd name="T27" fmla="*/ 567 h 680"/>
                <a:gd name="T28" fmla="*/ 170 w 567"/>
                <a:gd name="T29" fmla="*/ 680 h 680"/>
                <a:gd name="T30" fmla="*/ 226 w 567"/>
                <a:gd name="T31" fmla="*/ 680 h 680"/>
                <a:gd name="T32" fmla="*/ 226 w 567"/>
                <a:gd name="T33" fmla="*/ 623 h 680"/>
                <a:gd name="T34" fmla="*/ 340 w 567"/>
                <a:gd name="T35" fmla="*/ 623 h 680"/>
                <a:gd name="T36" fmla="*/ 340 w 567"/>
                <a:gd name="T37" fmla="*/ 567 h 680"/>
                <a:gd name="T38" fmla="*/ 510 w 567"/>
                <a:gd name="T39" fmla="*/ 567 h 680"/>
                <a:gd name="T40" fmla="*/ 510 w 567"/>
                <a:gd name="T41" fmla="*/ 510 h 680"/>
                <a:gd name="T42" fmla="*/ 567 w 567"/>
                <a:gd name="T43" fmla="*/ 510 h 680"/>
                <a:gd name="T44" fmla="*/ 567 w 567"/>
                <a:gd name="T45" fmla="*/ 453 h 680"/>
                <a:gd name="T46" fmla="*/ 453 w 567"/>
                <a:gd name="T47" fmla="*/ 453 h 680"/>
                <a:gd name="T48" fmla="*/ 453 w 567"/>
                <a:gd name="T49" fmla="*/ 397 h 680"/>
                <a:gd name="T50" fmla="*/ 396 w 567"/>
                <a:gd name="T51" fmla="*/ 397 h 680"/>
                <a:gd name="T52" fmla="*/ 396 w 567"/>
                <a:gd name="T53" fmla="*/ 226 h 680"/>
                <a:gd name="T54" fmla="*/ 340 w 567"/>
                <a:gd name="T55" fmla="*/ 226 h 680"/>
                <a:gd name="T56" fmla="*/ 340 w 567"/>
                <a:gd name="T57" fmla="*/ 113 h 680"/>
                <a:gd name="T58" fmla="*/ 283 w 567"/>
                <a:gd name="T59" fmla="*/ 113 h 680"/>
                <a:gd name="T60" fmla="*/ 283 w 567"/>
                <a:gd name="T61" fmla="*/ 56 h 680"/>
                <a:gd name="T62" fmla="*/ 113 w 567"/>
                <a:gd name="T63" fmla="*/ 56 h 680"/>
                <a:gd name="T64" fmla="*/ 113 w 567"/>
                <a:gd name="T65" fmla="*/ 0 h 680"/>
                <a:gd name="T66" fmla="*/ 56 w 567"/>
                <a:gd name="T67" fmla="*/ 0 h 680"/>
                <a:gd name="T68" fmla="*/ 56 w 567"/>
                <a:gd name="T69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680">
                  <a:moveTo>
                    <a:pt x="56" y="56"/>
                  </a:moveTo>
                  <a:lnTo>
                    <a:pt x="0" y="5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81"/>
            <p:cNvSpPr>
              <a:spLocks/>
            </p:cNvSpPr>
            <p:nvPr/>
          </p:nvSpPr>
          <p:spPr bwMode="auto">
            <a:xfrm>
              <a:off x="3919" y="1720"/>
              <a:ext cx="1531" cy="1191"/>
            </a:xfrm>
            <a:custGeom>
              <a:avLst/>
              <a:gdLst>
                <a:gd name="T0" fmla="*/ 1360 w 1531"/>
                <a:gd name="T1" fmla="*/ 0 h 1191"/>
                <a:gd name="T2" fmla="*/ 1360 w 1531"/>
                <a:gd name="T3" fmla="*/ 57 h 1191"/>
                <a:gd name="T4" fmla="*/ 1304 w 1531"/>
                <a:gd name="T5" fmla="*/ 57 h 1191"/>
                <a:gd name="T6" fmla="*/ 1304 w 1531"/>
                <a:gd name="T7" fmla="*/ 113 h 1191"/>
                <a:gd name="T8" fmla="*/ 1360 w 1531"/>
                <a:gd name="T9" fmla="*/ 113 h 1191"/>
                <a:gd name="T10" fmla="*/ 1360 w 1531"/>
                <a:gd name="T11" fmla="*/ 283 h 1191"/>
                <a:gd name="T12" fmla="*/ 1417 w 1531"/>
                <a:gd name="T13" fmla="*/ 283 h 1191"/>
                <a:gd name="T14" fmla="*/ 1417 w 1531"/>
                <a:gd name="T15" fmla="*/ 340 h 1191"/>
                <a:gd name="T16" fmla="*/ 1531 w 1531"/>
                <a:gd name="T17" fmla="*/ 340 h 1191"/>
                <a:gd name="T18" fmla="*/ 1531 w 1531"/>
                <a:gd name="T19" fmla="*/ 397 h 1191"/>
                <a:gd name="T20" fmla="*/ 1417 w 1531"/>
                <a:gd name="T21" fmla="*/ 397 h 1191"/>
                <a:gd name="T22" fmla="*/ 1417 w 1531"/>
                <a:gd name="T23" fmla="*/ 510 h 1191"/>
                <a:gd name="T24" fmla="*/ 1304 w 1531"/>
                <a:gd name="T25" fmla="*/ 510 h 1191"/>
                <a:gd name="T26" fmla="*/ 1304 w 1531"/>
                <a:gd name="T27" fmla="*/ 567 h 1191"/>
                <a:gd name="T28" fmla="*/ 1247 w 1531"/>
                <a:gd name="T29" fmla="*/ 567 h 1191"/>
                <a:gd name="T30" fmla="*/ 1247 w 1531"/>
                <a:gd name="T31" fmla="*/ 737 h 1191"/>
                <a:gd name="T32" fmla="*/ 1190 w 1531"/>
                <a:gd name="T33" fmla="*/ 737 h 1191"/>
                <a:gd name="T34" fmla="*/ 1190 w 1531"/>
                <a:gd name="T35" fmla="*/ 907 h 1191"/>
                <a:gd name="T36" fmla="*/ 1134 w 1531"/>
                <a:gd name="T37" fmla="*/ 907 h 1191"/>
                <a:gd name="T38" fmla="*/ 1134 w 1531"/>
                <a:gd name="T39" fmla="*/ 964 h 1191"/>
                <a:gd name="T40" fmla="*/ 964 w 1531"/>
                <a:gd name="T41" fmla="*/ 964 h 1191"/>
                <a:gd name="T42" fmla="*/ 964 w 1531"/>
                <a:gd name="T43" fmla="*/ 1020 h 1191"/>
                <a:gd name="T44" fmla="*/ 850 w 1531"/>
                <a:gd name="T45" fmla="*/ 1020 h 1191"/>
                <a:gd name="T46" fmla="*/ 850 w 1531"/>
                <a:gd name="T47" fmla="*/ 1077 h 1191"/>
                <a:gd name="T48" fmla="*/ 737 w 1531"/>
                <a:gd name="T49" fmla="*/ 1077 h 1191"/>
                <a:gd name="T50" fmla="*/ 737 w 1531"/>
                <a:gd name="T51" fmla="*/ 1020 h 1191"/>
                <a:gd name="T52" fmla="*/ 623 w 1531"/>
                <a:gd name="T53" fmla="*/ 1020 h 1191"/>
                <a:gd name="T54" fmla="*/ 623 w 1531"/>
                <a:gd name="T55" fmla="*/ 1077 h 1191"/>
                <a:gd name="T56" fmla="*/ 510 w 1531"/>
                <a:gd name="T57" fmla="*/ 1077 h 1191"/>
                <a:gd name="T58" fmla="*/ 510 w 1531"/>
                <a:gd name="T59" fmla="*/ 1191 h 1191"/>
                <a:gd name="T60" fmla="*/ 453 w 1531"/>
                <a:gd name="T61" fmla="*/ 1191 h 1191"/>
                <a:gd name="T62" fmla="*/ 453 w 1531"/>
                <a:gd name="T63" fmla="*/ 1134 h 1191"/>
                <a:gd name="T64" fmla="*/ 113 w 1531"/>
                <a:gd name="T65" fmla="*/ 1134 h 1191"/>
                <a:gd name="T66" fmla="*/ 113 w 1531"/>
                <a:gd name="T67" fmla="*/ 1191 h 1191"/>
                <a:gd name="T68" fmla="*/ 0 w 1531"/>
                <a:gd name="T69" fmla="*/ 1191 h 1191"/>
                <a:gd name="T70" fmla="*/ 0 w 1531"/>
                <a:gd name="T71" fmla="*/ 1020 h 1191"/>
                <a:gd name="T72" fmla="*/ 56 w 1531"/>
                <a:gd name="T73" fmla="*/ 1020 h 1191"/>
                <a:gd name="T74" fmla="*/ 56 w 1531"/>
                <a:gd name="T75" fmla="*/ 850 h 1191"/>
                <a:gd name="T76" fmla="*/ 113 w 1531"/>
                <a:gd name="T77" fmla="*/ 850 h 1191"/>
                <a:gd name="T78" fmla="*/ 113 w 1531"/>
                <a:gd name="T79" fmla="*/ 794 h 1191"/>
                <a:gd name="T80" fmla="*/ 170 w 1531"/>
                <a:gd name="T81" fmla="*/ 794 h 1191"/>
                <a:gd name="T82" fmla="*/ 170 w 1531"/>
                <a:gd name="T83" fmla="*/ 737 h 1191"/>
                <a:gd name="T84" fmla="*/ 226 w 1531"/>
                <a:gd name="T85" fmla="*/ 737 h 1191"/>
                <a:gd name="T86" fmla="*/ 226 w 1531"/>
                <a:gd name="T87" fmla="*/ 567 h 1191"/>
                <a:gd name="T88" fmla="*/ 340 w 1531"/>
                <a:gd name="T89" fmla="*/ 567 h 1191"/>
                <a:gd name="T90" fmla="*/ 340 w 1531"/>
                <a:gd name="T91" fmla="*/ 510 h 1191"/>
                <a:gd name="T92" fmla="*/ 453 w 1531"/>
                <a:gd name="T93" fmla="*/ 510 h 1191"/>
                <a:gd name="T94" fmla="*/ 453 w 1531"/>
                <a:gd name="T95" fmla="*/ 453 h 1191"/>
                <a:gd name="T96" fmla="*/ 510 w 1531"/>
                <a:gd name="T97" fmla="*/ 453 h 1191"/>
                <a:gd name="T98" fmla="*/ 510 w 1531"/>
                <a:gd name="T99" fmla="*/ 397 h 1191"/>
                <a:gd name="T100" fmla="*/ 737 w 1531"/>
                <a:gd name="T101" fmla="*/ 397 h 1191"/>
                <a:gd name="T102" fmla="*/ 737 w 1531"/>
                <a:gd name="T103" fmla="*/ 227 h 1191"/>
                <a:gd name="T104" fmla="*/ 850 w 1531"/>
                <a:gd name="T105" fmla="*/ 227 h 1191"/>
                <a:gd name="T106" fmla="*/ 850 w 1531"/>
                <a:gd name="T107" fmla="*/ 170 h 1191"/>
                <a:gd name="T108" fmla="*/ 907 w 1531"/>
                <a:gd name="T109" fmla="*/ 170 h 1191"/>
                <a:gd name="T110" fmla="*/ 907 w 1531"/>
                <a:gd name="T111" fmla="*/ 227 h 1191"/>
                <a:gd name="T112" fmla="*/ 1020 w 1531"/>
                <a:gd name="T113" fmla="*/ 227 h 1191"/>
                <a:gd name="T114" fmla="*/ 1020 w 1531"/>
                <a:gd name="T115" fmla="*/ 113 h 1191"/>
                <a:gd name="T116" fmla="*/ 1077 w 1531"/>
                <a:gd name="T117" fmla="*/ 113 h 1191"/>
                <a:gd name="T118" fmla="*/ 1077 w 1531"/>
                <a:gd name="T119" fmla="*/ 57 h 1191"/>
                <a:gd name="T120" fmla="*/ 1190 w 1531"/>
                <a:gd name="T121" fmla="*/ 57 h 1191"/>
                <a:gd name="T122" fmla="*/ 1190 w 1531"/>
                <a:gd name="T123" fmla="*/ 0 h 1191"/>
                <a:gd name="T124" fmla="*/ 1360 w 1531"/>
                <a:gd name="T12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191">
                  <a:moveTo>
                    <a:pt x="1360" y="0"/>
                  </a:moveTo>
                  <a:lnTo>
                    <a:pt x="1360" y="57"/>
                  </a:lnTo>
                  <a:lnTo>
                    <a:pt x="1304" y="57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17" y="397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7" y="567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113" y="1134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36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82"/>
            <p:cNvSpPr>
              <a:spLocks/>
            </p:cNvSpPr>
            <p:nvPr/>
          </p:nvSpPr>
          <p:spPr bwMode="auto">
            <a:xfrm>
              <a:off x="5279" y="2457"/>
              <a:ext cx="908" cy="851"/>
            </a:xfrm>
            <a:custGeom>
              <a:avLst/>
              <a:gdLst>
                <a:gd name="T0" fmla="*/ 908 w 908"/>
                <a:gd name="T1" fmla="*/ 57 h 851"/>
                <a:gd name="T2" fmla="*/ 794 w 908"/>
                <a:gd name="T3" fmla="*/ 57 h 851"/>
                <a:gd name="T4" fmla="*/ 794 w 908"/>
                <a:gd name="T5" fmla="*/ 113 h 851"/>
                <a:gd name="T6" fmla="*/ 738 w 908"/>
                <a:gd name="T7" fmla="*/ 113 h 851"/>
                <a:gd name="T8" fmla="*/ 738 w 908"/>
                <a:gd name="T9" fmla="*/ 57 h 851"/>
                <a:gd name="T10" fmla="*/ 567 w 908"/>
                <a:gd name="T11" fmla="*/ 57 h 851"/>
                <a:gd name="T12" fmla="*/ 567 w 908"/>
                <a:gd name="T13" fmla="*/ 0 h 851"/>
                <a:gd name="T14" fmla="*/ 341 w 908"/>
                <a:gd name="T15" fmla="*/ 0 h 851"/>
                <a:gd name="T16" fmla="*/ 341 w 908"/>
                <a:gd name="T17" fmla="*/ 57 h 851"/>
                <a:gd name="T18" fmla="*/ 284 w 908"/>
                <a:gd name="T19" fmla="*/ 57 h 851"/>
                <a:gd name="T20" fmla="*/ 284 w 908"/>
                <a:gd name="T21" fmla="*/ 113 h 851"/>
                <a:gd name="T22" fmla="*/ 0 w 908"/>
                <a:gd name="T23" fmla="*/ 113 h 851"/>
                <a:gd name="T24" fmla="*/ 0 w 908"/>
                <a:gd name="T25" fmla="*/ 227 h 851"/>
                <a:gd name="T26" fmla="*/ 57 w 908"/>
                <a:gd name="T27" fmla="*/ 227 h 851"/>
                <a:gd name="T28" fmla="*/ 57 w 908"/>
                <a:gd name="T29" fmla="*/ 283 h 851"/>
                <a:gd name="T30" fmla="*/ 114 w 908"/>
                <a:gd name="T31" fmla="*/ 283 h 851"/>
                <a:gd name="T32" fmla="*/ 114 w 908"/>
                <a:gd name="T33" fmla="*/ 340 h 851"/>
                <a:gd name="T34" fmla="*/ 171 w 908"/>
                <a:gd name="T35" fmla="*/ 340 h 851"/>
                <a:gd name="T36" fmla="*/ 171 w 908"/>
                <a:gd name="T37" fmla="*/ 567 h 851"/>
                <a:gd name="T38" fmla="*/ 114 w 908"/>
                <a:gd name="T39" fmla="*/ 567 h 851"/>
                <a:gd name="T40" fmla="*/ 114 w 908"/>
                <a:gd name="T41" fmla="*/ 737 h 851"/>
                <a:gd name="T42" fmla="*/ 57 w 908"/>
                <a:gd name="T43" fmla="*/ 737 h 851"/>
                <a:gd name="T44" fmla="*/ 57 w 908"/>
                <a:gd name="T45" fmla="*/ 794 h 851"/>
                <a:gd name="T46" fmla="*/ 0 w 908"/>
                <a:gd name="T47" fmla="*/ 794 h 851"/>
                <a:gd name="T48" fmla="*/ 0 w 908"/>
                <a:gd name="T49" fmla="*/ 851 h 851"/>
                <a:gd name="T50" fmla="*/ 171 w 908"/>
                <a:gd name="T51" fmla="*/ 851 h 851"/>
                <a:gd name="T52" fmla="*/ 171 w 908"/>
                <a:gd name="T53" fmla="*/ 794 h 851"/>
                <a:gd name="T54" fmla="*/ 284 w 908"/>
                <a:gd name="T55" fmla="*/ 794 h 851"/>
                <a:gd name="T56" fmla="*/ 284 w 908"/>
                <a:gd name="T57" fmla="*/ 510 h 851"/>
                <a:gd name="T58" fmla="*/ 341 w 908"/>
                <a:gd name="T59" fmla="*/ 510 h 851"/>
                <a:gd name="T60" fmla="*/ 341 w 908"/>
                <a:gd name="T61" fmla="*/ 454 h 851"/>
                <a:gd name="T62" fmla="*/ 511 w 908"/>
                <a:gd name="T63" fmla="*/ 454 h 851"/>
                <a:gd name="T64" fmla="*/ 511 w 908"/>
                <a:gd name="T65" fmla="*/ 397 h 851"/>
                <a:gd name="T66" fmla="*/ 681 w 908"/>
                <a:gd name="T67" fmla="*/ 397 h 851"/>
                <a:gd name="T68" fmla="*/ 681 w 908"/>
                <a:gd name="T69" fmla="*/ 340 h 851"/>
                <a:gd name="T70" fmla="*/ 738 w 908"/>
                <a:gd name="T71" fmla="*/ 340 h 851"/>
                <a:gd name="T72" fmla="*/ 738 w 908"/>
                <a:gd name="T73" fmla="*/ 283 h 851"/>
                <a:gd name="T74" fmla="*/ 851 w 908"/>
                <a:gd name="T75" fmla="*/ 283 h 851"/>
                <a:gd name="T76" fmla="*/ 851 w 908"/>
                <a:gd name="T77" fmla="*/ 227 h 851"/>
                <a:gd name="T78" fmla="*/ 908 w 908"/>
                <a:gd name="T79" fmla="*/ 227 h 851"/>
                <a:gd name="T80" fmla="*/ 908 w 908"/>
                <a:gd name="T81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851">
                  <a:moveTo>
                    <a:pt x="908" y="57"/>
                  </a:move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83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624 w 624"/>
                <a:gd name="T1" fmla="*/ 57 h 567"/>
                <a:gd name="T2" fmla="*/ 624 w 624"/>
                <a:gd name="T3" fmla="*/ 284 h 567"/>
                <a:gd name="T4" fmla="*/ 567 w 624"/>
                <a:gd name="T5" fmla="*/ 284 h 567"/>
                <a:gd name="T6" fmla="*/ 567 w 624"/>
                <a:gd name="T7" fmla="*/ 454 h 567"/>
                <a:gd name="T8" fmla="*/ 511 w 624"/>
                <a:gd name="T9" fmla="*/ 454 h 567"/>
                <a:gd name="T10" fmla="*/ 511 w 624"/>
                <a:gd name="T11" fmla="*/ 511 h 567"/>
                <a:gd name="T12" fmla="*/ 454 w 624"/>
                <a:gd name="T13" fmla="*/ 511 h 567"/>
                <a:gd name="T14" fmla="*/ 454 w 624"/>
                <a:gd name="T15" fmla="*/ 567 h 567"/>
                <a:gd name="T16" fmla="*/ 170 w 624"/>
                <a:gd name="T17" fmla="*/ 567 h 567"/>
                <a:gd name="T18" fmla="*/ 170 w 624"/>
                <a:gd name="T19" fmla="*/ 511 h 567"/>
                <a:gd name="T20" fmla="*/ 114 w 624"/>
                <a:gd name="T21" fmla="*/ 511 h 567"/>
                <a:gd name="T22" fmla="*/ 114 w 624"/>
                <a:gd name="T23" fmla="*/ 567 h 567"/>
                <a:gd name="T24" fmla="*/ 0 w 624"/>
                <a:gd name="T25" fmla="*/ 567 h 567"/>
                <a:gd name="T26" fmla="*/ 0 w 624"/>
                <a:gd name="T27" fmla="*/ 454 h 567"/>
                <a:gd name="T28" fmla="*/ 57 w 624"/>
                <a:gd name="T29" fmla="*/ 454 h 567"/>
                <a:gd name="T30" fmla="*/ 57 w 624"/>
                <a:gd name="T31" fmla="*/ 284 h 567"/>
                <a:gd name="T32" fmla="*/ 114 w 624"/>
                <a:gd name="T33" fmla="*/ 284 h 567"/>
                <a:gd name="T34" fmla="*/ 114 w 624"/>
                <a:gd name="T35" fmla="*/ 227 h 567"/>
                <a:gd name="T36" fmla="*/ 227 w 624"/>
                <a:gd name="T37" fmla="*/ 227 h 567"/>
                <a:gd name="T38" fmla="*/ 227 w 624"/>
                <a:gd name="T39" fmla="*/ 114 h 567"/>
                <a:gd name="T40" fmla="*/ 454 w 624"/>
                <a:gd name="T41" fmla="*/ 114 h 567"/>
                <a:gd name="T42" fmla="*/ 454 w 624"/>
                <a:gd name="T43" fmla="*/ 57 h 567"/>
                <a:gd name="T44" fmla="*/ 511 w 624"/>
                <a:gd name="T45" fmla="*/ 57 h 567"/>
                <a:gd name="T46" fmla="*/ 511 w 624"/>
                <a:gd name="T47" fmla="*/ 0 h 567"/>
                <a:gd name="T48" fmla="*/ 567 w 624"/>
                <a:gd name="T49" fmla="*/ 0 h 567"/>
                <a:gd name="T50" fmla="*/ 567 w 624"/>
                <a:gd name="T51" fmla="*/ 57 h 567"/>
                <a:gd name="T52" fmla="*/ 624 w 624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57"/>
                  </a:moveTo>
                  <a:lnTo>
                    <a:pt x="624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84"/>
            <p:cNvSpPr>
              <a:spLocks/>
            </p:cNvSpPr>
            <p:nvPr/>
          </p:nvSpPr>
          <p:spPr bwMode="auto">
            <a:xfrm>
              <a:off x="3692" y="1493"/>
              <a:ext cx="1417" cy="851"/>
            </a:xfrm>
            <a:custGeom>
              <a:avLst/>
              <a:gdLst>
                <a:gd name="T0" fmla="*/ 1417 w 1417"/>
                <a:gd name="T1" fmla="*/ 0 h 851"/>
                <a:gd name="T2" fmla="*/ 964 w 1417"/>
                <a:gd name="T3" fmla="*/ 0 h 851"/>
                <a:gd name="T4" fmla="*/ 964 w 1417"/>
                <a:gd name="T5" fmla="*/ 113 h 851"/>
                <a:gd name="T6" fmla="*/ 907 w 1417"/>
                <a:gd name="T7" fmla="*/ 113 h 851"/>
                <a:gd name="T8" fmla="*/ 907 w 1417"/>
                <a:gd name="T9" fmla="*/ 170 h 851"/>
                <a:gd name="T10" fmla="*/ 510 w 1417"/>
                <a:gd name="T11" fmla="*/ 170 h 851"/>
                <a:gd name="T12" fmla="*/ 510 w 1417"/>
                <a:gd name="T13" fmla="*/ 113 h 851"/>
                <a:gd name="T14" fmla="*/ 340 w 1417"/>
                <a:gd name="T15" fmla="*/ 113 h 851"/>
                <a:gd name="T16" fmla="*/ 340 w 1417"/>
                <a:gd name="T17" fmla="*/ 170 h 851"/>
                <a:gd name="T18" fmla="*/ 0 w 1417"/>
                <a:gd name="T19" fmla="*/ 170 h 851"/>
                <a:gd name="T20" fmla="*/ 0 w 1417"/>
                <a:gd name="T21" fmla="*/ 340 h 851"/>
                <a:gd name="T22" fmla="*/ 56 w 1417"/>
                <a:gd name="T23" fmla="*/ 340 h 851"/>
                <a:gd name="T24" fmla="*/ 56 w 1417"/>
                <a:gd name="T25" fmla="*/ 510 h 851"/>
                <a:gd name="T26" fmla="*/ 0 w 1417"/>
                <a:gd name="T27" fmla="*/ 510 h 851"/>
                <a:gd name="T28" fmla="*/ 0 w 1417"/>
                <a:gd name="T29" fmla="*/ 680 h 851"/>
                <a:gd name="T30" fmla="*/ 56 w 1417"/>
                <a:gd name="T31" fmla="*/ 680 h 851"/>
                <a:gd name="T32" fmla="*/ 56 w 1417"/>
                <a:gd name="T33" fmla="*/ 794 h 851"/>
                <a:gd name="T34" fmla="*/ 113 w 1417"/>
                <a:gd name="T35" fmla="*/ 794 h 851"/>
                <a:gd name="T36" fmla="*/ 113 w 1417"/>
                <a:gd name="T37" fmla="*/ 851 h 851"/>
                <a:gd name="T38" fmla="*/ 453 w 1417"/>
                <a:gd name="T39" fmla="*/ 851 h 851"/>
                <a:gd name="T40" fmla="*/ 453 w 1417"/>
                <a:gd name="T41" fmla="*/ 794 h 851"/>
                <a:gd name="T42" fmla="*/ 567 w 1417"/>
                <a:gd name="T43" fmla="*/ 794 h 851"/>
                <a:gd name="T44" fmla="*/ 567 w 1417"/>
                <a:gd name="T45" fmla="*/ 737 h 851"/>
                <a:gd name="T46" fmla="*/ 680 w 1417"/>
                <a:gd name="T47" fmla="*/ 737 h 851"/>
                <a:gd name="T48" fmla="*/ 680 w 1417"/>
                <a:gd name="T49" fmla="*/ 680 h 851"/>
                <a:gd name="T50" fmla="*/ 737 w 1417"/>
                <a:gd name="T51" fmla="*/ 680 h 851"/>
                <a:gd name="T52" fmla="*/ 737 w 1417"/>
                <a:gd name="T53" fmla="*/ 624 h 851"/>
                <a:gd name="T54" fmla="*/ 964 w 1417"/>
                <a:gd name="T55" fmla="*/ 624 h 851"/>
                <a:gd name="T56" fmla="*/ 964 w 1417"/>
                <a:gd name="T57" fmla="*/ 454 h 851"/>
                <a:gd name="T58" fmla="*/ 1077 w 1417"/>
                <a:gd name="T59" fmla="*/ 454 h 851"/>
                <a:gd name="T60" fmla="*/ 1077 w 1417"/>
                <a:gd name="T61" fmla="*/ 397 h 851"/>
                <a:gd name="T62" fmla="*/ 1134 w 1417"/>
                <a:gd name="T63" fmla="*/ 397 h 851"/>
                <a:gd name="T64" fmla="*/ 1134 w 1417"/>
                <a:gd name="T65" fmla="*/ 454 h 851"/>
                <a:gd name="T66" fmla="*/ 1247 w 1417"/>
                <a:gd name="T67" fmla="*/ 454 h 851"/>
                <a:gd name="T68" fmla="*/ 1247 w 1417"/>
                <a:gd name="T69" fmla="*/ 340 h 851"/>
                <a:gd name="T70" fmla="*/ 1304 w 1417"/>
                <a:gd name="T71" fmla="*/ 340 h 851"/>
                <a:gd name="T72" fmla="*/ 1304 w 1417"/>
                <a:gd name="T73" fmla="*/ 284 h 851"/>
                <a:gd name="T74" fmla="*/ 1417 w 1417"/>
                <a:gd name="T75" fmla="*/ 284 h 851"/>
                <a:gd name="T76" fmla="*/ 1417 w 1417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7" h="851">
                  <a:moveTo>
                    <a:pt x="1417" y="0"/>
                  </a:move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8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90 w 1247"/>
                <a:gd name="T1" fmla="*/ 227 h 1417"/>
                <a:gd name="T2" fmla="*/ 1247 w 1247"/>
                <a:gd name="T3" fmla="*/ 397 h 1417"/>
                <a:gd name="T4" fmla="*/ 1190 w 1247"/>
                <a:gd name="T5" fmla="*/ 340 h 1417"/>
                <a:gd name="T6" fmla="*/ 1077 w 1247"/>
                <a:gd name="T7" fmla="*/ 283 h 1417"/>
                <a:gd name="T8" fmla="*/ 1020 w 1247"/>
                <a:gd name="T9" fmla="*/ 397 h 1417"/>
                <a:gd name="T10" fmla="*/ 1134 w 1247"/>
                <a:gd name="T11" fmla="*/ 453 h 1417"/>
                <a:gd name="T12" fmla="*/ 1247 w 1247"/>
                <a:gd name="T13" fmla="*/ 567 h 1417"/>
                <a:gd name="T14" fmla="*/ 1134 w 1247"/>
                <a:gd name="T15" fmla="*/ 624 h 1417"/>
                <a:gd name="T16" fmla="*/ 1190 w 1247"/>
                <a:gd name="T17" fmla="*/ 680 h 1417"/>
                <a:gd name="T18" fmla="*/ 1134 w 1247"/>
                <a:gd name="T19" fmla="*/ 850 h 1417"/>
                <a:gd name="T20" fmla="*/ 964 w 1247"/>
                <a:gd name="T21" fmla="*/ 907 h 1417"/>
                <a:gd name="T22" fmla="*/ 907 w 1247"/>
                <a:gd name="T23" fmla="*/ 964 h 1417"/>
                <a:gd name="T24" fmla="*/ 850 w 1247"/>
                <a:gd name="T25" fmla="*/ 1134 h 1417"/>
                <a:gd name="T26" fmla="*/ 1020 w 1247"/>
                <a:gd name="T27" fmla="*/ 1361 h 1417"/>
                <a:gd name="T28" fmla="*/ 850 w 1247"/>
                <a:gd name="T29" fmla="*/ 1417 h 1417"/>
                <a:gd name="T30" fmla="*/ 794 w 1247"/>
                <a:gd name="T31" fmla="*/ 1361 h 1417"/>
                <a:gd name="T32" fmla="*/ 623 w 1247"/>
                <a:gd name="T33" fmla="*/ 1304 h 1417"/>
                <a:gd name="T34" fmla="*/ 453 w 1247"/>
                <a:gd name="T35" fmla="*/ 1134 h 1417"/>
                <a:gd name="T36" fmla="*/ 510 w 1247"/>
                <a:gd name="T37" fmla="*/ 907 h 1417"/>
                <a:gd name="T38" fmla="*/ 453 w 1247"/>
                <a:gd name="T39" fmla="*/ 850 h 1417"/>
                <a:gd name="T40" fmla="*/ 397 w 1247"/>
                <a:gd name="T41" fmla="*/ 907 h 1417"/>
                <a:gd name="T42" fmla="*/ 340 w 1247"/>
                <a:gd name="T43" fmla="*/ 964 h 1417"/>
                <a:gd name="T44" fmla="*/ 227 w 1247"/>
                <a:gd name="T45" fmla="*/ 907 h 1417"/>
                <a:gd name="T46" fmla="*/ 113 w 1247"/>
                <a:gd name="T47" fmla="*/ 850 h 1417"/>
                <a:gd name="T48" fmla="*/ 56 w 1247"/>
                <a:gd name="T49" fmla="*/ 680 h 1417"/>
                <a:gd name="T50" fmla="*/ 0 w 1247"/>
                <a:gd name="T51" fmla="*/ 624 h 1417"/>
                <a:gd name="T52" fmla="*/ 170 w 1247"/>
                <a:gd name="T53" fmla="*/ 567 h 1417"/>
                <a:gd name="T54" fmla="*/ 340 w 1247"/>
                <a:gd name="T55" fmla="*/ 453 h 1417"/>
                <a:gd name="T56" fmla="*/ 283 w 1247"/>
                <a:gd name="T57" fmla="*/ 340 h 1417"/>
                <a:gd name="T58" fmla="*/ 227 w 1247"/>
                <a:gd name="T59" fmla="*/ 227 h 1417"/>
                <a:gd name="T60" fmla="*/ 283 w 1247"/>
                <a:gd name="T61" fmla="*/ 170 h 1417"/>
                <a:gd name="T62" fmla="*/ 567 w 1247"/>
                <a:gd name="T63" fmla="*/ 113 h 1417"/>
                <a:gd name="T64" fmla="*/ 623 w 1247"/>
                <a:gd name="T65" fmla="*/ 57 h 1417"/>
                <a:gd name="T66" fmla="*/ 794 w 1247"/>
                <a:gd name="T67" fmla="*/ 170 h 1417"/>
                <a:gd name="T68" fmla="*/ 907 w 1247"/>
                <a:gd name="T69" fmla="*/ 57 h 1417"/>
                <a:gd name="T70" fmla="*/ 1020 w 1247"/>
                <a:gd name="T71" fmla="*/ 0 h 1417"/>
                <a:gd name="T72" fmla="*/ 1134 w 1247"/>
                <a:gd name="T73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417">
                  <a:moveTo>
                    <a:pt x="1190" y="113"/>
                  </a:moveTo>
                  <a:lnTo>
                    <a:pt x="1190" y="227"/>
                  </a:lnTo>
                  <a:lnTo>
                    <a:pt x="1247" y="227"/>
                  </a:lnTo>
                  <a:lnTo>
                    <a:pt x="1247" y="397"/>
                  </a:lnTo>
                  <a:lnTo>
                    <a:pt x="1190" y="397"/>
                  </a:lnTo>
                  <a:lnTo>
                    <a:pt x="119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134" y="397"/>
                  </a:lnTo>
                  <a:lnTo>
                    <a:pt x="1134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134"/>
                  </a:lnTo>
                  <a:lnTo>
                    <a:pt x="1020" y="1134"/>
                  </a:lnTo>
                  <a:lnTo>
                    <a:pt x="1020" y="1361"/>
                  </a:lnTo>
                  <a:lnTo>
                    <a:pt x="850" y="1361"/>
                  </a:lnTo>
                  <a:lnTo>
                    <a:pt x="850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623" y="1361"/>
                  </a:lnTo>
                  <a:lnTo>
                    <a:pt x="623" y="1304"/>
                  </a:lnTo>
                  <a:lnTo>
                    <a:pt x="453" y="1304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86"/>
            <p:cNvSpPr>
              <a:spLocks/>
            </p:cNvSpPr>
            <p:nvPr/>
          </p:nvSpPr>
          <p:spPr bwMode="auto">
            <a:xfrm>
              <a:off x="3635" y="699"/>
              <a:ext cx="1474" cy="964"/>
            </a:xfrm>
            <a:custGeom>
              <a:avLst/>
              <a:gdLst>
                <a:gd name="T0" fmla="*/ 1304 w 1474"/>
                <a:gd name="T1" fmla="*/ 57 h 964"/>
                <a:gd name="T2" fmla="*/ 1304 w 1474"/>
                <a:gd name="T3" fmla="*/ 170 h 964"/>
                <a:gd name="T4" fmla="*/ 1248 w 1474"/>
                <a:gd name="T5" fmla="*/ 170 h 964"/>
                <a:gd name="T6" fmla="*/ 1248 w 1474"/>
                <a:gd name="T7" fmla="*/ 284 h 964"/>
                <a:gd name="T8" fmla="*/ 1304 w 1474"/>
                <a:gd name="T9" fmla="*/ 284 h 964"/>
                <a:gd name="T10" fmla="*/ 1304 w 1474"/>
                <a:gd name="T11" fmla="*/ 340 h 964"/>
                <a:gd name="T12" fmla="*/ 1361 w 1474"/>
                <a:gd name="T13" fmla="*/ 340 h 964"/>
                <a:gd name="T14" fmla="*/ 1361 w 1474"/>
                <a:gd name="T15" fmla="*/ 397 h 964"/>
                <a:gd name="T16" fmla="*/ 1304 w 1474"/>
                <a:gd name="T17" fmla="*/ 397 h 964"/>
                <a:gd name="T18" fmla="*/ 1304 w 1474"/>
                <a:gd name="T19" fmla="*/ 511 h 964"/>
                <a:gd name="T20" fmla="*/ 1361 w 1474"/>
                <a:gd name="T21" fmla="*/ 511 h 964"/>
                <a:gd name="T22" fmla="*/ 1361 w 1474"/>
                <a:gd name="T23" fmla="*/ 567 h 964"/>
                <a:gd name="T24" fmla="*/ 1474 w 1474"/>
                <a:gd name="T25" fmla="*/ 567 h 964"/>
                <a:gd name="T26" fmla="*/ 1474 w 1474"/>
                <a:gd name="T27" fmla="*/ 681 h 964"/>
                <a:gd name="T28" fmla="*/ 1418 w 1474"/>
                <a:gd name="T29" fmla="*/ 681 h 964"/>
                <a:gd name="T30" fmla="*/ 1418 w 1474"/>
                <a:gd name="T31" fmla="*/ 794 h 964"/>
                <a:gd name="T32" fmla="*/ 1021 w 1474"/>
                <a:gd name="T33" fmla="*/ 794 h 964"/>
                <a:gd name="T34" fmla="*/ 1021 w 1474"/>
                <a:gd name="T35" fmla="*/ 907 h 964"/>
                <a:gd name="T36" fmla="*/ 964 w 1474"/>
                <a:gd name="T37" fmla="*/ 907 h 964"/>
                <a:gd name="T38" fmla="*/ 964 w 1474"/>
                <a:gd name="T39" fmla="*/ 964 h 964"/>
                <a:gd name="T40" fmla="*/ 567 w 1474"/>
                <a:gd name="T41" fmla="*/ 964 h 964"/>
                <a:gd name="T42" fmla="*/ 567 w 1474"/>
                <a:gd name="T43" fmla="*/ 907 h 964"/>
                <a:gd name="T44" fmla="*/ 397 w 1474"/>
                <a:gd name="T45" fmla="*/ 907 h 964"/>
                <a:gd name="T46" fmla="*/ 397 w 1474"/>
                <a:gd name="T47" fmla="*/ 964 h 964"/>
                <a:gd name="T48" fmla="*/ 57 w 1474"/>
                <a:gd name="T49" fmla="*/ 964 h 964"/>
                <a:gd name="T50" fmla="*/ 57 w 1474"/>
                <a:gd name="T51" fmla="*/ 907 h 964"/>
                <a:gd name="T52" fmla="*/ 0 w 1474"/>
                <a:gd name="T53" fmla="*/ 907 h 964"/>
                <a:gd name="T54" fmla="*/ 0 w 1474"/>
                <a:gd name="T55" fmla="*/ 794 h 964"/>
                <a:gd name="T56" fmla="*/ 57 w 1474"/>
                <a:gd name="T57" fmla="*/ 794 h 964"/>
                <a:gd name="T58" fmla="*/ 57 w 1474"/>
                <a:gd name="T59" fmla="*/ 737 h 964"/>
                <a:gd name="T60" fmla="*/ 113 w 1474"/>
                <a:gd name="T61" fmla="*/ 737 h 964"/>
                <a:gd name="T62" fmla="*/ 113 w 1474"/>
                <a:gd name="T63" fmla="*/ 624 h 964"/>
                <a:gd name="T64" fmla="*/ 170 w 1474"/>
                <a:gd name="T65" fmla="*/ 624 h 964"/>
                <a:gd name="T66" fmla="*/ 170 w 1474"/>
                <a:gd name="T67" fmla="*/ 567 h 964"/>
                <a:gd name="T68" fmla="*/ 227 w 1474"/>
                <a:gd name="T69" fmla="*/ 567 h 964"/>
                <a:gd name="T70" fmla="*/ 227 w 1474"/>
                <a:gd name="T71" fmla="*/ 397 h 964"/>
                <a:gd name="T72" fmla="*/ 284 w 1474"/>
                <a:gd name="T73" fmla="*/ 397 h 964"/>
                <a:gd name="T74" fmla="*/ 284 w 1474"/>
                <a:gd name="T75" fmla="*/ 114 h 964"/>
                <a:gd name="T76" fmla="*/ 170 w 1474"/>
                <a:gd name="T77" fmla="*/ 114 h 964"/>
                <a:gd name="T78" fmla="*/ 170 w 1474"/>
                <a:gd name="T79" fmla="*/ 57 h 964"/>
                <a:gd name="T80" fmla="*/ 454 w 1474"/>
                <a:gd name="T81" fmla="*/ 57 h 964"/>
                <a:gd name="T82" fmla="*/ 454 w 1474"/>
                <a:gd name="T83" fmla="*/ 0 h 964"/>
                <a:gd name="T84" fmla="*/ 624 w 1474"/>
                <a:gd name="T85" fmla="*/ 0 h 964"/>
                <a:gd name="T86" fmla="*/ 624 w 1474"/>
                <a:gd name="T87" fmla="*/ 57 h 964"/>
                <a:gd name="T88" fmla="*/ 794 w 1474"/>
                <a:gd name="T89" fmla="*/ 57 h 964"/>
                <a:gd name="T90" fmla="*/ 794 w 1474"/>
                <a:gd name="T91" fmla="*/ 114 h 964"/>
                <a:gd name="T92" fmla="*/ 851 w 1474"/>
                <a:gd name="T93" fmla="*/ 114 h 964"/>
                <a:gd name="T94" fmla="*/ 851 w 1474"/>
                <a:gd name="T95" fmla="*/ 57 h 964"/>
                <a:gd name="T96" fmla="*/ 1021 w 1474"/>
                <a:gd name="T97" fmla="*/ 57 h 964"/>
                <a:gd name="T98" fmla="*/ 1021 w 1474"/>
                <a:gd name="T99" fmla="*/ 114 h 964"/>
                <a:gd name="T100" fmla="*/ 1077 w 1474"/>
                <a:gd name="T101" fmla="*/ 114 h 964"/>
                <a:gd name="T102" fmla="*/ 1077 w 1474"/>
                <a:gd name="T103" fmla="*/ 57 h 964"/>
                <a:gd name="T104" fmla="*/ 1134 w 1474"/>
                <a:gd name="T105" fmla="*/ 57 h 964"/>
                <a:gd name="T106" fmla="*/ 1134 w 1474"/>
                <a:gd name="T107" fmla="*/ 0 h 964"/>
                <a:gd name="T108" fmla="*/ 1248 w 1474"/>
                <a:gd name="T109" fmla="*/ 0 h 964"/>
                <a:gd name="T110" fmla="*/ 1248 w 1474"/>
                <a:gd name="T111" fmla="*/ 57 h 964"/>
                <a:gd name="T112" fmla="*/ 1304 w 1474"/>
                <a:gd name="T113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4" h="964">
                  <a:moveTo>
                    <a:pt x="1304" y="57"/>
                  </a:moveTo>
                  <a:lnTo>
                    <a:pt x="1304" y="170"/>
                  </a:lnTo>
                  <a:lnTo>
                    <a:pt x="1248" y="170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418" y="681"/>
                  </a:lnTo>
                  <a:lnTo>
                    <a:pt x="1418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30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87"/>
            <p:cNvSpPr>
              <a:spLocks/>
            </p:cNvSpPr>
            <p:nvPr/>
          </p:nvSpPr>
          <p:spPr bwMode="auto">
            <a:xfrm>
              <a:off x="5336" y="189"/>
              <a:ext cx="1361" cy="907"/>
            </a:xfrm>
            <a:custGeom>
              <a:avLst/>
              <a:gdLst>
                <a:gd name="T0" fmla="*/ 1191 w 1361"/>
                <a:gd name="T1" fmla="*/ 850 h 907"/>
                <a:gd name="T2" fmla="*/ 1021 w 1361"/>
                <a:gd name="T3" fmla="*/ 850 h 907"/>
                <a:gd name="T4" fmla="*/ 1021 w 1361"/>
                <a:gd name="T5" fmla="*/ 794 h 907"/>
                <a:gd name="T6" fmla="*/ 964 w 1361"/>
                <a:gd name="T7" fmla="*/ 794 h 907"/>
                <a:gd name="T8" fmla="*/ 964 w 1361"/>
                <a:gd name="T9" fmla="*/ 737 h 907"/>
                <a:gd name="T10" fmla="*/ 907 w 1361"/>
                <a:gd name="T11" fmla="*/ 737 h 907"/>
                <a:gd name="T12" fmla="*/ 907 w 1361"/>
                <a:gd name="T13" fmla="*/ 794 h 907"/>
                <a:gd name="T14" fmla="*/ 851 w 1361"/>
                <a:gd name="T15" fmla="*/ 794 h 907"/>
                <a:gd name="T16" fmla="*/ 851 w 1361"/>
                <a:gd name="T17" fmla="*/ 850 h 907"/>
                <a:gd name="T18" fmla="*/ 681 w 1361"/>
                <a:gd name="T19" fmla="*/ 850 h 907"/>
                <a:gd name="T20" fmla="*/ 681 w 1361"/>
                <a:gd name="T21" fmla="*/ 907 h 907"/>
                <a:gd name="T22" fmla="*/ 510 w 1361"/>
                <a:gd name="T23" fmla="*/ 907 h 907"/>
                <a:gd name="T24" fmla="*/ 510 w 1361"/>
                <a:gd name="T25" fmla="*/ 850 h 907"/>
                <a:gd name="T26" fmla="*/ 340 w 1361"/>
                <a:gd name="T27" fmla="*/ 850 h 907"/>
                <a:gd name="T28" fmla="*/ 340 w 1361"/>
                <a:gd name="T29" fmla="*/ 624 h 907"/>
                <a:gd name="T30" fmla="*/ 284 w 1361"/>
                <a:gd name="T31" fmla="*/ 624 h 907"/>
                <a:gd name="T32" fmla="*/ 284 w 1361"/>
                <a:gd name="T33" fmla="*/ 567 h 907"/>
                <a:gd name="T34" fmla="*/ 170 w 1361"/>
                <a:gd name="T35" fmla="*/ 567 h 907"/>
                <a:gd name="T36" fmla="*/ 170 w 1361"/>
                <a:gd name="T37" fmla="*/ 510 h 907"/>
                <a:gd name="T38" fmla="*/ 114 w 1361"/>
                <a:gd name="T39" fmla="*/ 510 h 907"/>
                <a:gd name="T40" fmla="*/ 114 w 1361"/>
                <a:gd name="T41" fmla="*/ 454 h 907"/>
                <a:gd name="T42" fmla="*/ 0 w 1361"/>
                <a:gd name="T43" fmla="*/ 454 h 907"/>
                <a:gd name="T44" fmla="*/ 0 w 1361"/>
                <a:gd name="T45" fmla="*/ 340 h 907"/>
                <a:gd name="T46" fmla="*/ 227 w 1361"/>
                <a:gd name="T47" fmla="*/ 340 h 907"/>
                <a:gd name="T48" fmla="*/ 227 w 1361"/>
                <a:gd name="T49" fmla="*/ 283 h 907"/>
                <a:gd name="T50" fmla="*/ 284 w 1361"/>
                <a:gd name="T51" fmla="*/ 283 h 907"/>
                <a:gd name="T52" fmla="*/ 284 w 1361"/>
                <a:gd name="T53" fmla="*/ 227 h 907"/>
                <a:gd name="T54" fmla="*/ 397 w 1361"/>
                <a:gd name="T55" fmla="*/ 227 h 907"/>
                <a:gd name="T56" fmla="*/ 397 w 1361"/>
                <a:gd name="T57" fmla="*/ 170 h 907"/>
                <a:gd name="T58" fmla="*/ 681 w 1361"/>
                <a:gd name="T59" fmla="*/ 170 h 907"/>
                <a:gd name="T60" fmla="*/ 681 w 1361"/>
                <a:gd name="T61" fmla="*/ 227 h 907"/>
                <a:gd name="T62" fmla="*/ 851 w 1361"/>
                <a:gd name="T63" fmla="*/ 227 h 907"/>
                <a:gd name="T64" fmla="*/ 851 w 1361"/>
                <a:gd name="T65" fmla="*/ 113 h 907"/>
                <a:gd name="T66" fmla="*/ 964 w 1361"/>
                <a:gd name="T67" fmla="*/ 113 h 907"/>
                <a:gd name="T68" fmla="*/ 964 w 1361"/>
                <a:gd name="T69" fmla="*/ 57 h 907"/>
                <a:gd name="T70" fmla="*/ 1077 w 1361"/>
                <a:gd name="T71" fmla="*/ 57 h 907"/>
                <a:gd name="T72" fmla="*/ 1077 w 1361"/>
                <a:gd name="T73" fmla="*/ 0 h 907"/>
                <a:gd name="T74" fmla="*/ 1191 w 1361"/>
                <a:gd name="T75" fmla="*/ 0 h 907"/>
                <a:gd name="T76" fmla="*/ 1191 w 1361"/>
                <a:gd name="T77" fmla="*/ 113 h 907"/>
                <a:gd name="T78" fmla="*/ 1361 w 1361"/>
                <a:gd name="T79" fmla="*/ 113 h 907"/>
                <a:gd name="T80" fmla="*/ 1361 w 1361"/>
                <a:gd name="T81" fmla="*/ 170 h 907"/>
                <a:gd name="T82" fmla="*/ 1304 w 1361"/>
                <a:gd name="T83" fmla="*/ 170 h 907"/>
                <a:gd name="T84" fmla="*/ 1304 w 1361"/>
                <a:gd name="T85" fmla="*/ 340 h 907"/>
                <a:gd name="T86" fmla="*/ 1248 w 1361"/>
                <a:gd name="T87" fmla="*/ 340 h 907"/>
                <a:gd name="T88" fmla="*/ 1248 w 1361"/>
                <a:gd name="T89" fmla="*/ 567 h 907"/>
                <a:gd name="T90" fmla="*/ 1361 w 1361"/>
                <a:gd name="T91" fmla="*/ 567 h 907"/>
                <a:gd name="T92" fmla="*/ 1361 w 1361"/>
                <a:gd name="T93" fmla="*/ 624 h 907"/>
                <a:gd name="T94" fmla="*/ 1361 w 1361"/>
                <a:gd name="T95" fmla="*/ 680 h 907"/>
                <a:gd name="T96" fmla="*/ 1304 w 1361"/>
                <a:gd name="T97" fmla="*/ 680 h 907"/>
                <a:gd name="T98" fmla="*/ 1304 w 1361"/>
                <a:gd name="T99" fmla="*/ 737 h 907"/>
                <a:gd name="T100" fmla="*/ 1248 w 1361"/>
                <a:gd name="T101" fmla="*/ 737 h 907"/>
                <a:gd name="T102" fmla="*/ 1248 w 1361"/>
                <a:gd name="T103" fmla="*/ 794 h 907"/>
                <a:gd name="T104" fmla="*/ 1191 w 1361"/>
                <a:gd name="T105" fmla="*/ 794 h 907"/>
                <a:gd name="T106" fmla="*/ 1191 w 1361"/>
                <a:gd name="T10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1" h="907">
                  <a:moveTo>
                    <a:pt x="1191" y="850"/>
                  </a:moveTo>
                  <a:lnTo>
                    <a:pt x="1021" y="850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340" y="85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88"/>
            <p:cNvSpPr>
              <a:spLocks/>
            </p:cNvSpPr>
            <p:nvPr/>
          </p:nvSpPr>
          <p:spPr bwMode="auto">
            <a:xfrm>
              <a:off x="2218" y="1777"/>
              <a:ext cx="1077" cy="1417"/>
            </a:xfrm>
            <a:custGeom>
              <a:avLst/>
              <a:gdLst>
                <a:gd name="T0" fmla="*/ 226 w 1077"/>
                <a:gd name="T1" fmla="*/ 113 h 1417"/>
                <a:gd name="T2" fmla="*/ 226 w 1077"/>
                <a:gd name="T3" fmla="*/ 567 h 1417"/>
                <a:gd name="T4" fmla="*/ 170 w 1077"/>
                <a:gd name="T5" fmla="*/ 567 h 1417"/>
                <a:gd name="T6" fmla="*/ 170 w 1077"/>
                <a:gd name="T7" fmla="*/ 623 h 1417"/>
                <a:gd name="T8" fmla="*/ 113 w 1077"/>
                <a:gd name="T9" fmla="*/ 623 h 1417"/>
                <a:gd name="T10" fmla="*/ 113 w 1077"/>
                <a:gd name="T11" fmla="*/ 680 h 1417"/>
                <a:gd name="T12" fmla="*/ 56 w 1077"/>
                <a:gd name="T13" fmla="*/ 680 h 1417"/>
                <a:gd name="T14" fmla="*/ 56 w 1077"/>
                <a:gd name="T15" fmla="*/ 850 h 1417"/>
                <a:gd name="T16" fmla="*/ 0 w 1077"/>
                <a:gd name="T17" fmla="*/ 850 h 1417"/>
                <a:gd name="T18" fmla="*/ 0 w 1077"/>
                <a:gd name="T19" fmla="*/ 907 h 1417"/>
                <a:gd name="T20" fmla="*/ 56 w 1077"/>
                <a:gd name="T21" fmla="*/ 907 h 1417"/>
                <a:gd name="T22" fmla="*/ 56 w 1077"/>
                <a:gd name="T23" fmla="*/ 963 h 1417"/>
                <a:gd name="T24" fmla="*/ 113 w 1077"/>
                <a:gd name="T25" fmla="*/ 963 h 1417"/>
                <a:gd name="T26" fmla="*/ 113 w 1077"/>
                <a:gd name="T27" fmla="*/ 1020 h 1417"/>
                <a:gd name="T28" fmla="*/ 283 w 1077"/>
                <a:gd name="T29" fmla="*/ 1020 h 1417"/>
                <a:gd name="T30" fmla="*/ 283 w 1077"/>
                <a:gd name="T31" fmla="*/ 1190 h 1417"/>
                <a:gd name="T32" fmla="*/ 510 w 1077"/>
                <a:gd name="T33" fmla="*/ 1190 h 1417"/>
                <a:gd name="T34" fmla="*/ 510 w 1077"/>
                <a:gd name="T35" fmla="*/ 1247 h 1417"/>
                <a:gd name="T36" fmla="*/ 567 w 1077"/>
                <a:gd name="T37" fmla="*/ 1247 h 1417"/>
                <a:gd name="T38" fmla="*/ 567 w 1077"/>
                <a:gd name="T39" fmla="*/ 1304 h 1417"/>
                <a:gd name="T40" fmla="*/ 510 w 1077"/>
                <a:gd name="T41" fmla="*/ 1304 h 1417"/>
                <a:gd name="T42" fmla="*/ 510 w 1077"/>
                <a:gd name="T43" fmla="*/ 1360 h 1417"/>
                <a:gd name="T44" fmla="*/ 567 w 1077"/>
                <a:gd name="T45" fmla="*/ 1360 h 1417"/>
                <a:gd name="T46" fmla="*/ 567 w 1077"/>
                <a:gd name="T47" fmla="*/ 1417 h 1417"/>
                <a:gd name="T48" fmla="*/ 850 w 1077"/>
                <a:gd name="T49" fmla="*/ 1417 h 1417"/>
                <a:gd name="T50" fmla="*/ 850 w 1077"/>
                <a:gd name="T51" fmla="*/ 1360 h 1417"/>
                <a:gd name="T52" fmla="*/ 963 w 1077"/>
                <a:gd name="T53" fmla="*/ 1360 h 1417"/>
                <a:gd name="T54" fmla="*/ 963 w 1077"/>
                <a:gd name="T55" fmla="*/ 1304 h 1417"/>
                <a:gd name="T56" fmla="*/ 1020 w 1077"/>
                <a:gd name="T57" fmla="*/ 1304 h 1417"/>
                <a:gd name="T58" fmla="*/ 1020 w 1077"/>
                <a:gd name="T59" fmla="*/ 1247 h 1417"/>
                <a:gd name="T60" fmla="*/ 1077 w 1077"/>
                <a:gd name="T61" fmla="*/ 1247 h 1417"/>
                <a:gd name="T62" fmla="*/ 1077 w 1077"/>
                <a:gd name="T63" fmla="*/ 1020 h 1417"/>
                <a:gd name="T64" fmla="*/ 907 w 1077"/>
                <a:gd name="T65" fmla="*/ 1020 h 1417"/>
                <a:gd name="T66" fmla="*/ 907 w 1077"/>
                <a:gd name="T67" fmla="*/ 907 h 1417"/>
                <a:gd name="T68" fmla="*/ 963 w 1077"/>
                <a:gd name="T69" fmla="*/ 907 h 1417"/>
                <a:gd name="T70" fmla="*/ 963 w 1077"/>
                <a:gd name="T71" fmla="*/ 850 h 1417"/>
                <a:gd name="T72" fmla="*/ 907 w 1077"/>
                <a:gd name="T73" fmla="*/ 850 h 1417"/>
                <a:gd name="T74" fmla="*/ 907 w 1077"/>
                <a:gd name="T75" fmla="*/ 680 h 1417"/>
                <a:gd name="T76" fmla="*/ 963 w 1077"/>
                <a:gd name="T77" fmla="*/ 680 h 1417"/>
                <a:gd name="T78" fmla="*/ 963 w 1077"/>
                <a:gd name="T79" fmla="*/ 340 h 1417"/>
                <a:gd name="T80" fmla="*/ 1020 w 1077"/>
                <a:gd name="T81" fmla="*/ 340 h 1417"/>
                <a:gd name="T82" fmla="*/ 1020 w 1077"/>
                <a:gd name="T83" fmla="*/ 226 h 1417"/>
                <a:gd name="T84" fmla="*/ 963 w 1077"/>
                <a:gd name="T85" fmla="*/ 226 h 1417"/>
                <a:gd name="T86" fmla="*/ 963 w 1077"/>
                <a:gd name="T87" fmla="*/ 170 h 1417"/>
                <a:gd name="T88" fmla="*/ 907 w 1077"/>
                <a:gd name="T89" fmla="*/ 170 h 1417"/>
                <a:gd name="T90" fmla="*/ 907 w 1077"/>
                <a:gd name="T91" fmla="*/ 0 h 1417"/>
                <a:gd name="T92" fmla="*/ 737 w 1077"/>
                <a:gd name="T93" fmla="*/ 0 h 1417"/>
                <a:gd name="T94" fmla="*/ 737 w 1077"/>
                <a:gd name="T95" fmla="*/ 56 h 1417"/>
                <a:gd name="T96" fmla="*/ 396 w 1077"/>
                <a:gd name="T97" fmla="*/ 56 h 1417"/>
                <a:gd name="T98" fmla="*/ 396 w 1077"/>
                <a:gd name="T99" fmla="*/ 113 h 1417"/>
                <a:gd name="T100" fmla="*/ 226 w 1077"/>
                <a:gd name="T101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417">
                  <a:moveTo>
                    <a:pt x="226" y="113"/>
                  </a:move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3"/>
                  </a:lnTo>
                  <a:lnTo>
                    <a:pt x="113" y="963"/>
                  </a:lnTo>
                  <a:lnTo>
                    <a:pt x="113" y="1020"/>
                  </a:lnTo>
                  <a:lnTo>
                    <a:pt x="283" y="1020"/>
                  </a:lnTo>
                  <a:lnTo>
                    <a:pt x="283" y="1190"/>
                  </a:lnTo>
                  <a:lnTo>
                    <a:pt x="510" y="1190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417"/>
                  </a:lnTo>
                  <a:lnTo>
                    <a:pt x="850" y="1417"/>
                  </a:lnTo>
                  <a:lnTo>
                    <a:pt x="850" y="1360"/>
                  </a:lnTo>
                  <a:lnTo>
                    <a:pt x="963" y="1360"/>
                  </a:lnTo>
                  <a:lnTo>
                    <a:pt x="963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963" y="907"/>
                  </a:lnTo>
                  <a:lnTo>
                    <a:pt x="963" y="850"/>
                  </a:lnTo>
                  <a:lnTo>
                    <a:pt x="907" y="850"/>
                  </a:lnTo>
                  <a:lnTo>
                    <a:pt x="907" y="680"/>
                  </a:lnTo>
                  <a:lnTo>
                    <a:pt x="963" y="680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226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89"/>
            <p:cNvSpPr>
              <a:spLocks/>
            </p:cNvSpPr>
            <p:nvPr/>
          </p:nvSpPr>
          <p:spPr bwMode="auto">
            <a:xfrm>
              <a:off x="1764" y="1266"/>
              <a:ext cx="680" cy="624"/>
            </a:xfrm>
            <a:custGeom>
              <a:avLst/>
              <a:gdLst>
                <a:gd name="T0" fmla="*/ 283 w 680"/>
                <a:gd name="T1" fmla="*/ 0 h 624"/>
                <a:gd name="T2" fmla="*/ 283 w 680"/>
                <a:gd name="T3" fmla="*/ 114 h 624"/>
                <a:gd name="T4" fmla="*/ 340 w 680"/>
                <a:gd name="T5" fmla="*/ 114 h 624"/>
                <a:gd name="T6" fmla="*/ 340 w 680"/>
                <a:gd name="T7" fmla="*/ 227 h 624"/>
                <a:gd name="T8" fmla="*/ 454 w 680"/>
                <a:gd name="T9" fmla="*/ 227 h 624"/>
                <a:gd name="T10" fmla="*/ 454 w 680"/>
                <a:gd name="T11" fmla="*/ 284 h 624"/>
                <a:gd name="T12" fmla="*/ 510 w 680"/>
                <a:gd name="T13" fmla="*/ 284 h 624"/>
                <a:gd name="T14" fmla="*/ 510 w 680"/>
                <a:gd name="T15" fmla="*/ 340 h 624"/>
                <a:gd name="T16" fmla="*/ 680 w 680"/>
                <a:gd name="T17" fmla="*/ 340 h 624"/>
                <a:gd name="T18" fmla="*/ 680 w 680"/>
                <a:gd name="T19" fmla="*/ 624 h 624"/>
                <a:gd name="T20" fmla="*/ 397 w 680"/>
                <a:gd name="T21" fmla="*/ 624 h 624"/>
                <a:gd name="T22" fmla="*/ 397 w 680"/>
                <a:gd name="T23" fmla="*/ 567 h 624"/>
                <a:gd name="T24" fmla="*/ 227 w 680"/>
                <a:gd name="T25" fmla="*/ 567 h 624"/>
                <a:gd name="T26" fmla="*/ 227 w 680"/>
                <a:gd name="T27" fmla="*/ 511 h 624"/>
                <a:gd name="T28" fmla="*/ 170 w 680"/>
                <a:gd name="T29" fmla="*/ 511 h 624"/>
                <a:gd name="T30" fmla="*/ 170 w 680"/>
                <a:gd name="T31" fmla="*/ 340 h 624"/>
                <a:gd name="T32" fmla="*/ 113 w 680"/>
                <a:gd name="T33" fmla="*/ 340 h 624"/>
                <a:gd name="T34" fmla="*/ 113 w 680"/>
                <a:gd name="T35" fmla="*/ 284 h 624"/>
                <a:gd name="T36" fmla="*/ 57 w 680"/>
                <a:gd name="T37" fmla="*/ 284 h 624"/>
                <a:gd name="T38" fmla="*/ 57 w 680"/>
                <a:gd name="T39" fmla="*/ 227 h 624"/>
                <a:gd name="T40" fmla="*/ 0 w 680"/>
                <a:gd name="T41" fmla="*/ 227 h 624"/>
                <a:gd name="T42" fmla="*/ 0 w 680"/>
                <a:gd name="T43" fmla="*/ 114 h 624"/>
                <a:gd name="T44" fmla="*/ 57 w 680"/>
                <a:gd name="T45" fmla="*/ 114 h 624"/>
                <a:gd name="T46" fmla="*/ 57 w 680"/>
                <a:gd name="T47" fmla="*/ 57 h 624"/>
                <a:gd name="T48" fmla="*/ 113 w 680"/>
                <a:gd name="T49" fmla="*/ 57 h 624"/>
                <a:gd name="T50" fmla="*/ 113 w 680"/>
                <a:gd name="T51" fmla="*/ 0 h 624"/>
                <a:gd name="T52" fmla="*/ 283 w 680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24">
                  <a:moveTo>
                    <a:pt x="283" y="0"/>
                  </a:moveTo>
                  <a:lnTo>
                    <a:pt x="28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90"/>
            <p:cNvSpPr>
              <a:spLocks/>
            </p:cNvSpPr>
            <p:nvPr/>
          </p:nvSpPr>
          <p:spPr bwMode="auto">
            <a:xfrm>
              <a:off x="1254" y="1323"/>
              <a:ext cx="1190" cy="1191"/>
            </a:xfrm>
            <a:custGeom>
              <a:avLst/>
              <a:gdLst>
                <a:gd name="T0" fmla="*/ 510 w 1190"/>
                <a:gd name="T1" fmla="*/ 0 h 1191"/>
                <a:gd name="T2" fmla="*/ 510 w 1190"/>
                <a:gd name="T3" fmla="*/ 170 h 1191"/>
                <a:gd name="T4" fmla="*/ 567 w 1190"/>
                <a:gd name="T5" fmla="*/ 170 h 1191"/>
                <a:gd name="T6" fmla="*/ 567 w 1190"/>
                <a:gd name="T7" fmla="*/ 227 h 1191"/>
                <a:gd name="T8" fmla="*/ 623 w 1190"/>
                <a:gd name="T9" fmla="*/ 227 h 1191"/>
                <a:gd name="T10" fmla="*/ 623 w 1190"/>
                <a:gd name="T11" fmla="*/ 283 h 1191"/>
                <a:gd name="T12" fmla="*/ 680 w 1190"/>
                <a:gd name="T13" fmla="*/ 283 h 1191"/>
                <a:gd name="T14" fmla="*/ 680 w 1190"/>
                <a:gd name="T15" fmla="*/ 454 h 1191"/>
                <a:gd name="T16" fmla="*/ 737 w 1190"/>
                <a:gd name="T17" fmla="*/ 454 h 1191"/>
                <a:gd name="T18" fmla="*/ 737 w 1190"/>
                <a:gd name="T19" fmla="*/ 510 h 1191"/>
                <a:gd name="T20" fmla="*/ 907 w 1190"/>
                <a:gd name="T21" fmla="*/ 510 h 1191"/>
                <a:gd name="T22" fmla="*/ 907 w 1190"/>
                <a:gd name="T23" fmla="*/ 567 h 1191"/>
                <a:gd name="T24" fmla="*/ 1190 w 1190"/>
                <a:gd name="T25" fmla="*/ 567 h 1191"/>
                <a:gd name="T26" fmla="*/ 1190 w 1190"/>
                <a:gd name="T27" fmla="*/ 1021 h 1191"/>
                <a:gd name="T28" fmla="*/ 1134 w 1190"/>
                <a:gd name="T29" fmla="*/ 1021 h 1191"/>
                <a:gd name="T30" fmla="*/ 1134 w 1190"/>
                <a:gd name="T31" fmla="*/ 1077 h 1191"/>
                <a:gd name="T32" fmla="*/ 1077 w 1190"/>
                <a:gd name="T33" fmla="*/ 1077 h 1191"/>
                <a:gd name="T34" fmla="*/ 1077 w 1190"/>
                <a:gd name="T35" fmla="*/ 1134 h 1191"/>
                <a:gd name="T36" fmla="*/ 1020 w 1190"/>
                <a:gd name="T37" fmla="*/ 1134 h 1191"/>
                <a:gd name="T38" fmla="*/ 1020 w 1190"/>
                <a:gd name="T39" fmla="*/ 1191 h 1191"/>
                <a:gd name="T40" fmla="*/ 907 w 1190"/>
                <a:gd name="T41" fmla="*/ 1191 h 1191"/>
                <a:gd name="T42" fmla="*/ 907 w 1190"/>
                <a:gd name="T43" fmla="*/ 1077 h 1191"/>
                <a:gd name="T44" fmla="*/ 680 w 1190"/>
                <a:gd name="T45" fmla="*/ 1077 h 1191"/>
                <a:gd name="T46" fmla="*/ 680 w 1190"/>
                <a:gd name="T47" fmla="*/ 907 h 1191"/>
                <a:gd name="T48" fmla="*/ 623 w 1190"/>
                <a:gd name="T49" fmla="*/ 907 h 1191"/>
                <a:gd name="T50" fmla="*/ 623 w 1190"/>
                <a:gd name="T51" fmla="*/ 794 h 1191"/>
                <a:gd name="T52" fmla="*/ 567 w 1190"/>
                <a:gd name="T53" fmla="*/ 794 h 1191"/>
                <a:gd name="T54" fmla="*/ 567 w 1190"/>
                <a:gd name="T55" fmla="*/ 737 h 1191"/>
                <a:gd name="T56" fmla="*/ 510 w 1190"/>
                <a:gd name="T57" fmla="*/ 737 h 1191"/>
                <a:gd name="T58" fmla="*/ 510 w 1190"/>
                <a:gd name="T59" fmla="*/ 567 h 1191"/>
                <a:gd name="T60" fmla="*/ 226 w 1190"/>
                <a:gd name="T61" fmla="*/ 567 h 1191"/>
                <a:gd name="T62" fmla="*/ 226 w 1190"/>
                <a:gd name="T63" fmla="*/ 454 h 1191"/>
                <a:gd name="T64" fmla="*/ 170 w 1190"/>
                <a:gd name="T65" fmla="*/ 454 h 1191"/>
                <a:gd name="T66" fmla="*/ 170 w 1190"/>
                <a:gd name="T67" fmla="*/ 397 h 1191"/>
                <a:gd name="T68" fmla="*/ 113 w 1190"/>
                <a:gd name="T69" fmla="*/ 397 h 1191"/>
                <a:gd name="T70" fmla="*/ 113 w 1190"/>
                <a:gd name="T71" fmla="*/ 340 h 1191"/>
                <a:gd name="T72" fmla="*/ 56 w 1190"/>
                <a:gd name="T73" fmla="*/ 340 h 1191"/>
                <a:gd name="T74" fmla="*/ 56 w 1190"/>
                <a:gd name="T75" fmla="*/ 283 h 1191"/>
                <a:gd name="T76" fmla="*/ 0 w 1190"/>
                <a:gd name="T77" fmla="*/ 283 h 1191"/>
                <a:gd name="T78" fmla="*/ 0 w 1190"/>
                <a:gd name="T79" fmla="*/ 113 h 1191"/>
                <a:gd name="T80" fmla="*/ 56 w 1190"/>
                <a:gd name="T81" fmla="*/ 113 h 1191"/>
                <a:gd name="T82" fmla="*/ 56 w 1190"/>
                <a:gd name="T83" fmla="*/ 57 h 1191"/>
                <a:gd name="T84" fmla="*/ 113 w 1190"/>
                <a:gd name="T85" fmla="*/ 57 h 1191"/>
                <a:gd name="T86" fmla="*/ 113 w 1190"/>
                <a:gd name="T87" fmla="*/ 113 h 1191"/>
                <a:gd name="T88" fmla="*/ 170 w 1190"/>
                <a:gd name="T89" fmla="*/ 113 h 1191"/>
                <a:gd name="T90" fmla="*/ 170 w 1190"/>
                <a:gd name="T91" fmla="*/ 57 h 1191"/>
                <a:gd name="T92" fmla="*/ 226 w 1190"/>
                <a:gd name="T93" fmla="*/ 57 h 1191"/>
                <a:gd name="T94" fmla="*/ 226 w 1190"/>
                <a:gd name="T95" fmla="*/ 0 h 1191"/>
                <a:gd name="T96" fmla="*/ 340 w 1190"/>
                <a:gd name="T97" fmla="*/ 0 h 1191"/>
                <a:gd name="T98" fmla="*/ 340 w 1190"/>
                <a:gd name="T99" fmla="*/ 57 h 1191"/>
                <a:gd name="T100" fmla="*/ 397 w 1190"/>
                <a:gd name="T101" fmla="*/ 57 h 1191"/>
                <a:gd name="T102" fmla="*/ 397 w 1190"/>
                <a:gd name="T103" fmla="*/ 0 h 1191"/>
                <a:gd name="T104" fmla="*/ 510 w 119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91">
                  <a:moveTo>
                    <a:pt x="510" y="0"/>
                  </a:move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190" y="56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1020" y="1134"/>
                  </a:lnTo>
                  <a:lnTo>
                    <a:pt x="1020" y="1191"/>
                  </a:lnTo>
                  <a:lnTo>
                    <a:pt x="907" y="1191"/>
                  </a:lnTo>
                  <a:lnTo>
                    <a:pt x="907" y="1077"/>
                  </a:lnTo>
                  <a:lnTo>
                    <a:pt x="680" y="1077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2" name="Group 163"/>
          <p:cNvGrpSpPr>
            <a:grpSpLocks/>
          </p:cNvGrpSpPr>
          <p:nvPr/>
        </p:nvGrpSpPr>
        <p:grpSpPr bwMode="auto">
          <a:xfrm>
            <a:off x="6507313" y="4826676"/>
            <a:ext cx="6081039" cy="4470889"/>
            <a:chOff x="176" y="189"/>
            <a:chExt cx="7712" cy="5670"/>
          </a:xfrm>
        </p:grpSpPr>
        <p:sp>
          <p:nvSpPr>
            <p:cNvPr id="219" name="Freeform 133"/>
            <p:cNvSpPr>
              <a:spLocks/>
            </p:cNvSpPr>
            <p:nvPr/>
          </p:nvSpPr>
          <p:spPr bwMode="auto">
            <a:xfrm>
              <a:off x="2671" y="2911"/>
              <a:ext cx="3402" cy="1814"/>
            </a:xfrm>
            <a:custGeom>
              <a:avLst/>
              <a:gdLst>
                <a:gd name="T0" fmla="*/ 0 w 3402"/>
                <a:gd name="T1" fmla="*/ 567 h 1814"/>
                <a:gd name="T2" fmla="*/ 340 w 3402"/>
                <a:gd name="T3" fmla="*/ 567 h 1814"/>
                <a:gd name="T4" fmla="*/ 340 w 3402"/>
                <a:gd name="T5" fmla="*/ 453 h 1814"/>
                <a:gd name="T6" fmla="*/ 681 w 3402"/>
                <a:gd name="T7" fmla="*/ 453 h 1814"/>
                <a:gd name="T8" fmla="*/ 681 w 3402"/>
                <a:gd name="T9" fmla="*/ 340 h 1814"/>
                <a:gd name="T10" fmla="*/ 907 w 3402"/>
                <a:gd name="T11" fmla="*/ 340 h 1814"/>
                <a:gd name="T12" fmla="*/ 907 w 3402"/>
                <a:gd name="T13" fmla="*/ 226 h 1814"/>
                <a:gd name="T14" fmla="*/ 1248 w 3402"/>
                <a:gd name="T15" fmla="*/ 226 h 1814"/>
                <a:gd name="T16" fmla="*/ 1248 w 3402"/>
                <a:gd name="T17" fmla="*/ 113 h 1814"/>
                <a:gd name="T18" fmla="*/ 1361 w 3402"/>
                <a:gd name="T19" fmla="*/ 113 h 1814"/>
                <a:gd name="T20" fmla="*/ 1361 w 3402"/>
                <a:gd name="T21" fmla="*/ 0 h 1814"/>
                <a:gd name="T22" fmla="*/ 1815 w 3402"/>
                <a:gd name="T23" fmla="*/ 0 h 1814"/>
                <a:gd name="T24" fmla="*/ 1815 w 3402"/>
                <a:gd name="T25" fmla="*/ 113 h 1814"/>
                <a:gd name="T26" fmla="*/ 1928 w 3402"/>
                <a:gd name="T27" fmla="*/ 113 h 1814"/>
                <a:gd name="T28" fmla="*/ 1928 w 3402"/>
                <a:gd name="T29" fmla="*/ 340 h 1814"/>
                <a:gd name="T30" fmla="*/ 2041 w 3402"/>
                <a:gd name="T31" fmla="*/ 340 h 1814"/>
                <a:gd name="T32" fmla="*/ 2041 w 3402"/>
                <a:gd name="T33" fmla="*/ 453 h 1814"/>
                <a:gd name="T34" fmla="*/ 2722 w 3402"/>
                <a:gd name="T35" fmla="*/ 453 h 1814"/>
                <a:gd name="T36" fmla="*/ 2722 w 3402"/>
                <a:gd name="T37" fmla="*/ 340 h 1814"/>
                <a:gd name="T38" fmla="*/ 3402 w 3402"/>
                <a:gd name="T39" fmla="*/ 340 h 1814"/>
                <a:gd name="T40" fmla="*/ 3402 w 3402"/>
                <a:gd name="T41" fmla="*/ 453 h 1814"/>
                <a:gd name="T42" fmla="*/ 3289 w 3402"/>
                <a:gd name="T43" fmla="*/ 453 h 1814"/>
                <a:gd name="T44" fmla="*/ 3289 w 3402"/>
                <a:gd name="T45" fmla="*/ 680 h 1814"/>
                <a:gd name="T46" fmla="*/ 3175 w 3402"/>
                <a:gd name="T47" fmla="*/ 680 h 1814"/>
                <a:gd name="T48" fmla="*/ 3175 w 3402"/>
                <a:gd name="T49" fmla="*/ 793 h 1814"/>
                <a:gd name="T50" fmla="*/ 3289 w 3402"/>
                <a:gd name="T51" fmla="*/ 793 h 1814"/>
                <a:gd name="T52" fmla="*/ 3289 w 3402"/>
                <a:gd name="T53" fmla="*/ 907 h 1814"/>
                <a:gd name="T54" fmla="*/ 2949 w 3402"/>
                <a:gd name="T55" fmla="*/ 907 h 1814"/>
                <a:gd name="T56" fmla="*/ 2949 w 3402"/>
                <a:gd name="T57" fmla="*/ 1020 h 1814"/>
                <a:gd name="T58" fmla="*/ 2722 w 3402"/>
                <a:gd name="T59" fmla="*/ 1020 h 1814"/>
                <a:gd name="T60" fmla="*/ 2722 w 3402"/>
                <a:gd name="T61" fmla="*/ 1134 h 1814"/>
                <a:gd name="T62" fmla="*/ 2608 w 3402"/>
                <a:gd name="T63" fmla="*/ 1134 h 1814"/>
                <a:gd name="T64" fmla="*/ 2608 w 3402"/>
                <a:gd name="T65" fmla="*/ 1247 h 1814"/>
                <a:gd name="T66" fmla="*/ 2608 w 3402"/>
                <a:gd name="T67" fmla="*/ 1360 h 1814"/>
                <a:gd name="T68" fmla="*/ 2382 w 3402"/>
                <a:gd name="T69" fmla="*/ 1360 h 1814"/>
                <a:gd name="T70" fmla="*/ 2382 w 3402"/>
                <a:gd name="T71" fmla="*/ 1474 h 1814"/>
                <a:gd name="T72" fmla="*/ 2041 w 3402"/>
                <a:gd name="T73" fmla="*/ 1474 h 1814"/>
                <a:gd name="T74" fmla="*/ 2041 w 3402"/>
                <a:gd name="T75" fmla="*/ 1360 h 1814"/>
                <a:gd name="T76" fmla="*/ 1701 w 3402"/>
                <a:gd name="T77" fmla="*/ 1360 h 1814"/>
                <a:gd name="T78" fmla="*/ 1701 w 3402"/>
                <a:gd name="T79" fmla="*/ 1474 h 1814"/>
                <a:gd name="T80" fmla="*/ 1134 w 3402"/>
                <a:gd name="T81" fmla="*/ 1474 h 1814"/>
                <a:gd name="T82" fmla="*/ 1134 w 3402"/>
                <a:gd name="T83" fmla="*/ 1587 h 1814"/>
                <a:gd name="T84" fmla="*/ 907 w 3402"/>
                <a:gd name="T85" fmla="*/ 1587 h 1814"/>
                <a:gd name="T86" fmla="*/ 907 w 3402"/>
                <a:gd name="T87" fmla="*/ 1814 h 1814"/>
                <a:gd name="T88" fmla="*/ 681 w 3402"/>
                <a:gd name="T89" fmla="*/ 1814 h 1814"/>
                <a:gd name="T90" fmla="*/ 681 w 3402"/>
                <a:gd name="T91" fmla="*/ 1701 h 1814"/>
                <a:gd name="T92" fmla="*/ 227 w 3402"/>
                <a:gd name="T93" fmla="*/ 1701 h 1814"/>
                <a:gd name="T94" fmla="*/ 227 w 3402"/>
                <a:gd name="T95" fmla="*/ 1360 h 1814"/>
                <a:gd name="T96" fmla="*/ 114 w 3402"/>
                <a:gd name="T97" fmla="*/ 1360 h 1814"/>
                <a:gd name="T98" fmla="*/ 114 w 3402"/>
                <a:gd name="T99" fmla="*/ 907 h 1814"/>
                <a:gd name="T100" fmla="*/ 0 w 3402"/>
                <a:gd name="T101" fmla="*/ 907 h 1814"/>
                <a:gd name="T102" fmla="*/ 0 w 3402"/>
                <a:gd name="T103" fmla="*/ 56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402" h="1814">
                  <a:moveTo>
                    <a:pt x="0" y="567"/>
                  </a:moveTo>
                  <a:lnTo>
                    <a:pt x="340" y="567"/>
                  </a:lnTo>
                  <a:lnTo>
                    <a:pt x="340" y="453"/>
                  </a:lnTo>
                  <a:lnTo>
                    <a:pt x="681" y="453"/>
                  </a:lnTo>
                  <a:lnTo>
                    <a:pt x="681" y="340"/>
                  </a:lnTo>
                  <a:lnTo>
                    <a:pt x="907" y="340"/>
                  </a:lnTo>
                  <a:lnTo>
                    <a:pt x="907" y="226"/>
                  </a:lnTo>
                  <a:lnTo>
                    <a:pt x="1248" y="226"/>
                  </a:lnTo>
                  <a:lnTo>
                    <a:pt x="1248" y="113"/>
                  </a:lnTo>
                  <a:lnTo>
                    <a:pt x="1361" y="113"/>
                  </a:lnTo>
                  <a:lnTo>
                    <a:pt x="1361" y="0"/>
                  </a:lnTo>
                  <a:lnTo>
                    <a:pt x="1815" y="0"/>
                  </a:lnTo>
                  <a:lnTo>
                    <a:pt x="1815" y="113"/>
                  </a:lnTo>
                  <a:lnTo>
                    <a:pt x="1928" y="113"/>
                  </a:lnTo>
                  <a:lnTo>
                    <a:pt x="1928" y="340"/>
                  </a:lnTo>
                  <a:lnTo>
                    <a:pt x="2041" y="340"/>
                  </a:lnTo>
                  <a:lnTo>
                    <a:pt x="2041" y="453"/>
                  </a:lnTo>
                  <a:lnTo>
                    <a:pt x="2722" y="453"/>
                  </a:lnTo>
                  <a:lnTo>
                    <a:pt x="2722" y="340"/>
                  </a:lnTo>
                  <a:lnTo>
                    <a:pt x="3402" y="340"/>
                  </a:lnTo>
                  <a:lnTo>
                    <a:pt x="3402" y="453"/>
                  </a:lnTo>
                  <a:lnTo>
                    <a:pt x="3289" y="453"/>
                  </a:lnTo>
                  <a:lnTo>
                    <a:pt x="3289" y="680"/>
                  </a:lnTo>
                  <a:lnTo>
                    <a:pt x="3175" y="680"/>
                  </a:lnTo>
                  <a:lnTo>
                    <a:pt x="3175" y="793"/>
                  </a:lnTo>
                  <a:lnTo>
                    <a:pt x="3289" y="793"/>
                  </a:lnTo>
                  <a:lnTo>
                    <a:pt x="3289" y="907"/>
                  </a:lnTo>
                  <a:lnTo>
                    <a:pt x="2949" y="907"/>
                  </a:lnTo>
                  <a:lnTo>
                    <a:pt x="2949" y="1020"/>
                  </a:lnTo>
                  <a:lnTo>
                    <a:pt x="2722" y="1020"/>
                  </a:lnTo>
                  <a:lnTo>
                    <a:pt x="2722" y="1134"/>
                  </a:lnTo>
                  <a:lnTo>
                    <a:pt x="2608" y="1134"/>
                  </a:lnTo>
                  <a:lnTo>
                    <a:pt x="2608" y="1247"/>
                  </a:lnTo>
                  <a:lnTo>
                    <a:pt x="2608" y="1360"/>
                  </a:lnTo>
                  <a:lnTo>
                    <a:pt x="2382" y="1360"/>
                  </a:lnTo>
                  <a:lnTo>
                    <a:pt x="2382" y="1474"/>
                  </a:lnTo>
                  <a:lnTo>
                    <a:pt x="2041" y="1474"/>
                  </a:lnTo>
                  <a:lnTo>
                    <a:pt x="2041" y="1360"/>
                  </a:lnTo>
                  <a:lnTo>
                    <a:pt x="1701" y="1360"/>
                  </a:lnTo>
                  <a:lnTo>
                    <a:pt x="1701" y="1474"/>
                  </a:lnTo>
                  <a:lnTo>
                    <a:pt x="1134" y="1474"/>
                  </a:lnTo>
                  <a:lnTo>
                    <a:pt x="1134" y="1587"/>
                  </a:lnTo>
                  <a:lnTo>
                    <a:pt x="907" y="1587"/>
                  </a:lnTo>
                  <a:lnTo>
                    <a:pt x="907" y="1814"/>
                  </a:lnTo>
                  <a:lnTo>
                    <a:pt x="681" y="1814"/>
                  </a:lnTo>
                  <a:lnTo>
                    <a:pt x="681" y="1701"/>
                  </a:lnTo>
                  <a:lnTo>
                    <a:pt x="227" y="1701"/>
                  </a:lnTo>
                  <a:lnTo>
                    <a:pt x="227" y="1360"/>
                  </a:lnTo>
                  <a:lnTo>
                    <a:pt x="114" y="136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135"/>
            <p:cNvSpPr>
              <a:spLocks/>
            </p:cNvSpPr>
            <p:nvPr/>
          </p:nvSpPr>
          <p:spPr bwMode="auto">
            <a:xfrm>
              <a:off x="3465" y="4271"/>
              <a:ext cx="1588" cy="1588"/>
            </a:xfrm>
            <a:custGeom>
              <a:avLst/>
              <a:gdLst>
                <a:gd name="T0" fmla="*/ 1588 w 1588"/>
                <a:gd name="T1" fmla="*/ 114 h 1588"/>
                <a:gd name="T2" fmla="*/ 1247 w 1588"/>
                <a:gd name="T3" fmla="*/ 114 h 1588"/>
                <a:gd name="T4" fmla="*/ 1247 w 1588"/>
                <a:gd name="T5" fmla="*/ 0 h 1588"/>
                <a:gd name="T6" fmla="*/ 907 w 1588"/>
                <a:gd name="T7" fmla="*/ 0 h 1588"/>
                <a:gd name="T8" fmla="*/ 907 w 1588"/>
                <a:gd name="T9" fmla="*/ 114 h 1588"/>
                <a:gd name="T10" fmla="*/ 340 w 1588"/>
                <a:gd name="T11" fmla="*/ 114 h 1588"/>
                <a:gd name="T12" fmla="*/ 340 w 1588"/>
                <a:gd name="T13" fmla="*/ 227 h 1588"/>
                <a:gd name="T14" fmla="*/ 113 w 1588"/>
                <a:gd name="T15" fmla="*/ 227 h 1588"/>
                <a:gd name="T16" fmla="*/ 113 w 1588"/>
                <a:gd name="T17" fmla="*/ 794 h 1588"/>
                <a:gd name="T18" fmla="*/ 0 w 1588"/>
                <a:gd name="T19" fmla="*/ 794 h 1588"/>
                <a:gd name="T20" fmla="*/ 0 w 1588"/>
                <a:gd name="T21" fmla="*/ 1021 h 1588"/>
                <a:gd name="T22" fmla="*/ 113 w 1588"/>
                <a:gd name="T23" fmla="*/ 1021 h 1588"/>
                <a:gd name="T24" fmla="*/ 113 w 1588"/>
                <a:gd name="T25" fmla="*/ 1134 h 1588"/>
                <a:gd name="T26" fmla="*/ 227 w 1588"/>
                <a:gd name="T27" fmla="*/ 1134 h 1588"/>
                <a:gd name="T28" fmla="*/ 227 w 1588"/>
                <a:gd name="T29" fmla="*/ 1361 h 1588"/>
                <a:gd name="T30" fmla="*/ 454 w 1588"/>
                <a:gd name="T31" fmla="*/ 1361 h 1588"/>
                <a:gd name="T32" fmla="*/ 454 w 1588"/>
                <a:gd name="T33" fmla="*/ 1475 h 1588"/>
                <a:gd name="T34" fmla="*/ 1021 w 1588"/>
                <a:gd name="T35" fmla="*/ 1475 h 1588"/>
                <a:gd name="T36" fmla="*/ 1021 w 1588"/>
                <a:gd name="T37" fmla="*/ 1588 h 1588"/>
                <a:gd name="T38" fmla="*/ 1134 w 1588"/>
                <a:gd name="T39" fmla="*/ 1588 h 1588"/>
                <a:gd name="T40" fmla="*/ 1134 w 1588"/>
                <a:gd name="T41" fmla="*/ 1361 h 1588"/>
                <a:gd name="T42" fmla="*/ 1021 w 1588"/>
                <a:gd name="T43" fmla="*/ 1361 h 1588"/>
                <a:gd name="T44" fmla="*/ 1021 w 1588"/>
                <a:gd name="T45" fmla="*/ 1248 h 1588"/>
                <a:gd name="T46" fmla="*/ 1361 w 1588"/>
                <a:gd name="T47" fmla="*/ 1248 h 1588"/>
                <a:gd name="T48" fmla="*/ 1361 w 1588"/>
                <a:gd name="T49" fmla="*/ 1021 h 1588"/>
                <a:gd name="T50" fmla="*/ 1588 w 1588"/>
                <a:gd name="T51" fmla="*/ 1021 h 1588"/>
                <a:gd name="T52" fmla="*/ 1588 w 1588"/>
                <a:gd name="T53" fmla="*/ 908 h 1588"/>
                <a:gd name="T54" fmla="*/ 1361 w 1588"/>
                <a:gd name="T55" fmla="*/ 908 h 1588"/>
                <a:gd name="T56" fmla="*/ 1361 w 1588"/>
                <a:gd name="T57" fmla="*/ 794 h 1588"/>
                <a:gd name="T58" fmla="*/ 1588 w 1588"/>
                <a:gd name="T59" fmla="*/ 794 h 1588"/>
                <a:gd name="T60" fmla="*/ 1588 w 1588"/>
                <a:gd name="T61" fmla="*/ 681 h 1588"/>
                <a:gd name="T62" fmla="*/ 1474 w 1588"/>
                <a:gd name="T63" fmla="*/ 681 h 1588"/>
                <a:gd name="T64" fmla="*/ 1474 w 1588"/>
                <a:gd name="T65" fmla="*/ 454 h 1588"/>
                <a:gd name="T66" fmla="*/ 1361 w 1588"/>
                <a:gd name="T67" fmla="*/ 454 h 1588"/>
                <a:gd name="T68" fmla="*/ 1361 w 1588"/>
                <a:gd name="T69" fmla="*/ 227 h 1588"/>
                <a:gd name="T70" fmla="*/ 1588 w 1588"/>
                <a:gd name="T71" fmla="*/ 227 h 1588"/>
                <a:gd name="T72" fmla="*/ 1588 w 1588"/>
                <a:gd name="T73" fmla="*/ 11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88" h="1588">
                  <a:moveTo>
                    <a:pt x="1588" y="114"/>
                  </a:moveTo>
                  <a:lnTo>
                    <a:pt x="1247" y="114"/>
                  </a:lnTo>
                  <a:lnTo>
                    <a:pt x="124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1134"/>
                  </a:lnTo>
                  <a:lnTo>
                    <a:pt x="227" y="1134"/>
                  </a:lnTo>
                  <a:lnTo>
                    <a:pt x="227" y="1361"/>
                  </a:lnTo>
                  <a:lnTo>
                    <a:pt x="454" y="1361"/>
                  </a:lnTo>
                  <a:lnTo>
                    <a:pt x="454" y="1475"/>
                  </a:lnTo>
                  <a:lnTo>
                    <a:pt x="1021" y="1475"/>
                  </a:lnTo>
                  <a:lnTo>
                    <a:pt x="1021" y="1588"/>
                  </a:lnTo>
                  <a:lnTo>
                    <a:pt x="1134" y="1588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248"/>
                  </a:lnTo>
                  <a:lnTo>
                    <a:pt x="1361" y="1248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908"/>
                  </a:lnTo>
                  <a:lnTo>
                    <a:pt x="1361" y="908"/>
                  </a:lnTo>
                  <a:lnTo>
                    <a:pt x="1361" y="794"/>
                  </a:lnTo>
                  <a:lnTo>
                    <a:pt x="1588" y="794"/>
                  </a:lnTo>
                  <a:lnTo>
                    <a:pt x="1588" y="681"/>
                  </a:lnTo>
                  <a:lnTo>
                    <a:pt x="1474" y="681"/>
                  </a:lnTo>
                  <a:lnTo>
                    <a:pt x="1474" y="454"/>
                  </a:lnTo>
                  <a:lnTo>
                    <a:pt x="1361" y="454"/>
                  </a:lnTo>
                  <a:lnTo>
                    <a:pt x="1361" y="227"/>
                  </a:lnTo>
                  <a:lnTo>
                    <a:pt x="1588" y="227"/>
                  </a:lnTo>
                  <a:lnTo>
                    <a:pt x="1588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136"/>
            <p:cNvSpPr>
              <a:spLocks/>
            </p:cNvSpPr>
            <p:nvPr/>
          </p:nvSpPr>
          <p:spPr bwMode="auto">
            <a:xfrm>
              <a:off x="4826" y="4385"/>
              <a:ext cx="794" cy="567"/>
            </a:xfrm>
            <a:custGeom>
              <a:avLst/>
              <a:gdLst>
                <a:gd name="T0" fmla="*/ 680 w 794"/>
                <a:gd name="T1" fmla="*/ 0 h 567"/>
                <a:gd name="T2" fmla="*/ 453 w 794"/>
                <a:gd name="T3" fmla="*/ 0 h 567"/>
                <a:gd name="T4" fmla="*/ 453 w 794"/>
                <a:gd name="T5" fmla="*/ 113 h 567"/>
                <a:gd name="T6" fmla="*/ 0 w 794"/>
                <a:gd name="T7" fmla="*/ 113 h 567"/>
                <a:gd name="T8" fmla="*/ 0 w 794"/>
                <a:gd name="T9" fmla="*/ 340 h 567"/>
                <a:gd name="T10" fmla="*/ 113 w 794"/>
                <a:gd name="T11" fmla="*/ 340 h 567"/>
                <a:gd name="T12" fmla="*/ 113 w 794"/>
                <a:gd name="T13" fmla="*/ 567 h 567"/>
                <a:gd name="T14" fmla="*/ 453 w 794"/>
                <a:gd name="T15" fmla="*/ 567 h 567"/>
                <a:gd name="T16" fmla="*/ 453 w 794"/>
                <a:gd name="T17" fmla="*/ 453 h 567"/>
                <a:gd name="T18" fmla="*/ 680 w 794"/>
                <a:gd name="T19" fmla="*/ 453 h 567"/>
                <a:gd name="T20" fmla="*/ 680 w 794"/>
                <a:gd name="T21" fmla="*/ 340 h 567"/>
                <a:gd name="T22" fmla="*/ 794 w 794"/>
                <a:gd name="T23" fmla="*/ 340 h 567"/>
                <a:gd name="T24" fmla="*/ 794 w 794"/>
                <a:gd name="T25" fmla="*/ 227 h 567"/>
                <a:gd name="T26" fmla="*/ 680 w 794"/>
                <a:gd name="T27" fmla="*/ 227 h 567"/>
                <a:gd name="T28" fmla="*/ 680 w 794"/>
                <a:gd name="T2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94" h="567">
                  <a:moveTo>
                    <a:pt x="680" y="0"/>
                  </a:moveTo>
                  <a:lnTo>
                    <a:pt x="453" y="0"/>
                  </a:lnTo>
                  <a:lnTo>
                    <a:pt x="45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453" y="567"/>
                  </a:lnTo>
                  <a:lnTo>
                    <a:pt x="453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680" y="22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Rectangle 137"/>
            <p:cNvSpPr>
              <a:spLocks noChangeArrowheads="1"/>
            </p:cNvSpPr>
            <p:nvPr/>
          </p:nvSpPr>
          <p:spPr bwMode="auto">
            <a:xfrm>
              <a:off x="5620" y="5065"/>
              <a:ext cx="226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138"/>
            <p:cNvSpPr>
              <a:spLocks/>
            </p:cNvSpPr>
            <p:nvPr/>
          </p:nvSpPr>
          <p:spPr bwMode="auto">
            <a:xfrm>
              <a:off x="5053" y="3704"/>
              <a:ext cx="1927" cy="1021"/>
            </a:xfrm>
            <a:custGeom>
              <a:avLst/>
              <a:gdLst>
                <a:gd name="T0" fmla="*/ 1927 w 1927"/>
                <a:gd name="T1" fmla="*/ 0 h 1021"/>
                <a:gd name="T2" fmla="*/ 1474 w 1927"/>
                <a:gd name="T3" fmla="*/ 0 h 1021"/>
                <a:gd name="T4" fmla="*/ 1474 w 1927"/>
                <a:gd name="T5" fmla="*/ 114 h 1021"/>
                <a:gd name="T6" fmla="*/ 1360 w 1927"/>
                <a:gd name="T7" fmla="*/ 114 h 1021"/>
                <a:gd name="T8" fmla="*/ 1360 w 1927"/>
                <a:gd name="T9" fmla="*/ 227 h 1021"/>
                <a:gd name="T10" fmla="*/ 1247 w 1927"/>
                <a:gd name="T11" fmla="*/ 227 h 1021"/>
                <a:gd name="T12" fmla="*/ 1247 w 1927"/>
                <a:gd name="T13" fmla="*/ 114 h 1021"/>
                <a:gd name="T14" fmla="*/ 1020 w 1927"/>
                <a:gd name="T15" fmla="*/ 114 h 1021"/>
                <a:gd name="T16" fmla="*/ 1020 w 1927"/>
                <a:gd name="T17" fmla="*/ 0 h 1021"/>
                <a:gd name="T18" fmla="*/ 907 w 1927"/>
                <a:gd name="T19" fmla="*/ 0 h 1021"/>
                <a:gd name="T20" fmla="*/ 907 w 1927"/>
                <a:gd name="T21" fmla="*/ 114 h 1021"/>
                <a:gd name="T22" fmla="*/ 567 w 1927"/>
                <a:gd name="T23" fmla="*/ 114 h 1021"/>
                <a:gd name="T24" fmla="*/ 567 w 1927"/>
                <a:gd name="T25" fmla="*/ 227 h 1021"/>
                <a:gd name="T26" fmla="*/ 340 w 1927"/>
                <a:gd name="T27" fmla="*/ 227 h 1021"/>
                <a:gd name="T28" fmla="*/ 340 w 1927"/>
                <a:gd name="T29" fmla="*/ 341 h 1021"/>
                <a:gd name="T30" fmla="*/ 226 w 1927"/>
                <a:gd name="T31" fmla="*/ 341 h 1021"/>
                <a:gd name="T32" fmla="*/ 226 w 1927"/>
                <a:gd name="T33" fmla="*/ 567 h 1021"/>
                <a:gd name="T34" fmla="*/ 0 w 1927"/>
                <a:gd name="T35" fmla="*/ 567 h 1021"/>
                <a:gd name="T36" fmla="*/ 0 w 1927"/>
                <a:gd name="T37" fmla="*/ 794 h 1021"/>
                <a:gd name="T38" fmla="*/ 226 w 1927"/>
                <a:gd name="T39" fmla="*/ 794 h 1021"/>
                <a:gd name="T40" fmla="*/ 226 w 1927"/>
                <a:gd name="T41" fmla="*/ 681 h 1021"/>
                <a:gd name="T42" fmla="*/ 453 w 1927"/>
                <a:gd name="T43" fmla="*/ 681 h 1021"/>
                <a:gd name="T44" fmla="*/ 453 w 1927"/>
                <a:gd name="T45" fmla="*/ 908 h 1021"/>
                <a:gd name="T46" fmla="*/ 567 w 1927"/>
                <a:gd name="T47" fmla="*/ 908 h 1021"/>
                <a:gd name="T48" fmla="*/ 567 w 1927"/>
                <a:gd name="T49" fmla="*/ 1021 h 1021"/>
                <a:gd name="T50" fmla="*/ 680 w 1927"/>
                <a:gd name="T51" fmla="*/ 1021 h 1021"/>
                <a:gd name="T52" fmla="*/ 680 w 1927"/>
                <a:gd name="T53" fmla="*/ 908 h 1021"/>
                <a:gd name="T54" fmla="*/ 793 w 1927"/>
                <a:gd name="T55" fmla="*/ 908 h 1021"/>
                <a:gd name="T56" fmla="*/ 793 w 1927"/>
                <a:gd name="T57" fmla="*/ 794 h 1021"/>
                <a:gd name="T58" fmla="*/ 1020 w 1927"/>
                <a:gd name="T59" fmla="*/ 794 h 1021"/>
                <a:gd name="T60" fmla="*/ 1020 w 1927"/>
                <a:gd name="T61" fmla="*/ 567 h 1021"/>
                <a:gd name="T62" fmla="*/ 1247 w 1927"/>
                <a:gd name="T63" fmla="*/ 567 h 1021"/>
                <a:gd name="T64" fmla="*/ 1247 w 1927"/>
                <a:gd name="T65" fmla="*/ 341 h 1021"/>
                <a:gd name="T66" fmla="*/ 1474 w 1927"/>
                <a:gd name="T67" fmla="*/ 341 h 1021"/>
                <a:gd name="T68" fmla="*/ 1474 w 1927"/>
                <a:gd name="T69" fmla="*/ 227 h 1021"/>
                <a:gd name="T70" fmla="*/ 1701 w 1927"/>
                <a:gd name="T71" fmla="*/ 227 h 1021"/>
                <a:gd name="T72" fmla="*/ 1701 w 1927"/>
                <a:gd name="T73" fmla="*/ 114 h 1021"/>
                <a:gd name="T74" fmla="*/ 1927 w 1927"/>
                <a:gd name="T75" fmla="*/ 114 h 1021"/>
                <a:gd name="T76" fmla="*/ 1927 w 1927"/>
                <a:gd name="T7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27" h="1021">
                  <a:moveTo>
                    <a:pt x="1927" y="0"/>
                  </a:moveTo>
                  <a:lnTo>
                    <a:pt x="1474" y="0"/>
                  </a:lnTo>
                  <a:lnTo>
                    <a:pt x="1474" y="114"/>
                  </a:lnTo>
                  <a:lnTo>
                    <a:pt x="1360" y="114"/>
                  </a:lnTo>
                  <a:lnTo>
                    <a:pt x="1360" y="227"/>
                  </a:lnTo>
                  <a:lnTo>
                    <a:pt x="1247" y="227"/>
                  </a:lnTo>
                  <a:lnTo>
                    <a:pt x="1247" y="114"/>
                  </a:lnTo>
                  <a:lnTo>
                    <a:pt x="1020" y="114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6" y="341"/>
                  </a:lnTo>
                  <a:lnTo>
                    <a:pt x="226" y="567"/>
                  </a:lnTo>
                  <a:lnTo>
                    <a:pt x="0" y="567"/>
                  </a:lnTo>
                  <a:lnTo>
                    <a:pt x="0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908"/>
                  </a:lnTo>
                  <a:lnTo>
                    <a:pt x="567" y="908"/>
                  </a:lnTo>
                  <a:lnTo>
                    <a:pt x="567" y="1021"/>
                  </a:lnTo>
                  <a:lnTo>
                    <a:pt x="680" y="1021"/>
                  </a:lnTo>
                  <a:lnTo>
                    <a:pt x="680" y="908"/>
                  </a:lnTo>
                  <a:lnTo>
                    <a:pt x="793" y="908"/>
                  </a:lnTo>
                  <a:lnTo>
                    <a:pt x="793" y="794"/>
                  </a:lnTo>
                  <a:lnTo>
                    <a:pt x="1020" y="794"/>
                  </a:lnTo>
                  <a:lnTo>
                    <a:pt x="1020" y="567"/>
                  </a:lnTo>
                  <a:lnTo>
                    <a:pt x="1247" y="567"/>
                  </a:lnTo>
                  <a:lnTo>
                    <a:pt x="1247" y="341"/>
                  </a:lnTo>
                  <a:lnTo>
                    <a:pt x="1474" y="341"/>
                  </a:lnTo>
                  <a:lnTo>
                    <a:pt x="1474" y="227"/>
                  </a:lnTo>
                  <a:lnTo>
                    <a:pt x="1701" y="227"/>
                  </a:lnTo>
                  <a:lnTo>
                    <a:pt x="1701" y="114"/>
                  </a:lnTo>
                  <a:lnTo>
                    <a:pt x="1927" y="114"/>
                  </a:lnTo>
                  <a:lnTo>
                    <a:pt x="19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Rectangle 139"/>
            <p:cNvSpPr>
              <a:spLocks noChangeArrowheads="1"/>
            </p:cNvSpPr>
            <p:nvPr/>
          </p:nvSpPr>
          <p:spPr bwMode="auto">
            <a:xfrm>
              <a:off x="7774" y="3251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140"/>
            <p:cNvSpPr>
              <a:spLocks/>
            </p:cNvSpPr>
            <p:nvPr/>
          </p:nvSpPr>
          <p:spPr bwMode="auto">
            <a:xfrm>
              <a:off x="5506" y="2344"/>
              <a:ext cx="1928" cy="1587"/>
            </a:xfrm>
            <a:custGeom>
              <a:avLst/>
              <a:gdLst>
                <a:gd name="T0" fmla="*/ 1361 w 1928"/>
                <a:gd name="T1" fmla="*/ 0 h 1587"/>
                <a:gd name="T2" fmla="*/ 1134 w 1928"/>
                <a:gd name="T3" fmla="*/ 0 h 1587"/>
                <a:gd name="T4" fmla="*/ 1134 w 1928"/>
                <a:gd name="T5" fmla="*/ 113 h 1587"/>
                <a:gd name="T6" fmla="*/ 1021 w 1928"/>
                <a:gd name="T7" fmla="*/ 113 h 1587"/>
                <a:gd name="T8" fmla="*/ 1021 w 1928"/>
                <a:gd name="T9" fmla="*/ 226 h 1587"/>
                <a:gd name="T10" fmla="*/ 907 w 1928"/>
                <a:gd name="T11" fmla="*/ 226 h 1587"/>
                <a:gd name="T12" fmla="*/ 907 w 1928"/>
                <a:gd name="T13" fmla="*/ 340 h 1587"/>
                <a:gd name="T14" fmla="*/ 681 w 1928"/>
                <a:gd name="T15" fmla="*/ 340 h 1587"/>
                <a:gd name="T16" fmla="*/ 681 w 1928"/>
                <a:gd name="T17" fmla="*/ 453 h 1587"/>
                <a:gd name="T18" fmla="*/ 454 w 1928"/>
                <a:gd name="T19" fmla="*/ 453 h 1587"/>
                <a:gd name="T20" fmla="*/ 340 w 1928"/>
                <a:gd name="T21" fmla="*/ 453 h 1587"/>
                <a:gd name="T22" fmla="*/ 340 w 1928"/>
                <a:gd name="T23" fmla="*/ 567 h 1587"/>
                <a:gd name="T24" fmla="*/ 114 w 1928"/>
                <a:gd name="T25" fmla="*/ 567 h 1587"/>
                <a:gd name="T26" fmla="*/ 114 w 1928"/>
                <a:gd name="T27" fmla="*/ 680 h 1587"/>
                <a:gd name="T28" fmla="*/ 0 w 1928"/>
                <a:gd name="T29" fmla="*/ 680 h 1587"/>
                <a:gd name="T30" fmla="*/ 0 w 1928"/>
                <a:gd name="T31" fmla="*/ 793 h 1587"/>
                <a:gd name="T32" fmla="*/ 0 w 1928"/>
                <a:gd name="T33" fmla="*/ 907 h 1587"/>
                <a:gd name="T34" fmla="*/ 567 w 1928"/>
                <a:gd name="T35" fmla="*/ 907 h 1587"/>
                <a:gd name="T36" fmla="*/ 567 w 1928"/>
                <a:gd name="T37" fmla="*/ 1020 h 1587"/>
                <a:gd name="T38" fmla="*/ 454 w 1928"/>
                <a:gd name="T39" fmla="*/ 1020 h 1587"/>
                <a:gd name="T40" fmla="*/ 454 w 1928"/>
                <a:gd name="T41" fmla="*/ 1247 h 1587"/>
                <a:gd name="T42" fmla="*/ 340 w 1928"/>
                <a:gd name="T43" fmla="*/ 1247 h 1587"/>
                <a:gd name="T44" fmla="*/ 340 w 1928"/>
                <a:gd name="T45" fmla="*/ 1360 h 1587"/>
                <a:gd name="T46" fmla="*/ 567 w 1928"/>
                <a:gd name="T47" fmla="*/ 1360 h 1587"/>
                <a:gd name="T48" fmla="*/ 567 w 1928"/>
                <a:gd name="T49" fmla="*/ 1474 h 1587"/>
                <a:gd name="T50" fmla="*/ 794 w 1928"/>
                <a:gd name="T51" fmla="*/ 1474 h 1587"/>
                <a:gd name="T52" fmla="*/ 794 w 1928"/>
                <a:gd name="T53" fmla="*/ 1587 h 1587"/>
                <a:gd name="T54" fmla="*/ 907 w 1928"/>
                <a:gd name="T55" fmla="*/ 1587 h 1587"/>
                <a:gd name="T56" fmla="*/ 907 w 1928"/>
                <a:gd name="T57" fmla="*/ 1474 h 1587"/>
                <a:gd name="T58" fmla="*/ 1021 w 1928"/>
                <a:gd name="T59" fmla="*/ 1474 h 1587"/>
                <a:gd name="T60" fmla="*/ 1021 w 1928"/>
                <a:gd name="T61" fmla="*/ 1360 h 1587"/>
                <a:gd name="T62" fmla="*/ 1588 w 1928"/>
                <a:gd name="T63" fmla="*/ 1360 h 1587"/>
                <a:gd name="T64" fmla="*/ 1701 w 1928"/>
                <a:gd name="T65" fmla="*/ 1360 h 1587"/>
                <a:gd name="T66" fmla="*/ 1701 w 1928"/>
                <a:gd name="T67" fmla="*/ 1247 h 1587"/>
                <a:gd name="T68" fmla="*/ 1928 w 1928"/>
                <a:gd name="T69" fmla="*/ 1247 h 1587"/>
                <a:gd name="T70" fmla="*/ 1928 w 1928"/>
                <a:gd name="T71" fmla="*/ 1134 h 1587"/>
                <a:gd name="T72" fmla="*/ 1701 w 1928"/>
                <a:gd name="T73" fmla="*/ 1134 h 1587"/>
                <a:gd name="T74" fmla="*/ 1701 w 1928"/>
                <a:gd name="T75" fmla="*/ 1020 h 1587"/>
                <a:gd name="T76" fmla="*/ 1361 w 1928"/>
                <a:gd name="T77" fmla="*/ 1020 h 1587"/>
                <a:gd name="T78" fmla="*/ 1361 w 1928"/>
                <a:gd name="T79" fmla="*/ 793 h 1587"/>
                <a:gd name="T80" fmla="*/ 1474 w 1928"/>
                <a:gd name="T81" fmla="*/ 793 h 1587"/>
                <a:gd name="T82" fmla="*/ 1474 w 1928"/>
                <a:gd name="T83" fmla="*/ 680 h 1587"/>
                <a:gd name="T84" fmla="*/ 1588 w 1928"/>
                <a:gd name="T85" fmla="*/ 680 h 1587"/>
                <a:gd name="T86" fmla="*/ 1588 w 1928"/>
                <a:gd name="T87" fmla="*/ 226 h 1587"/>
                <a:gd name="T88" fmla="*/ 1474 w 1928"/>
                <a:gd name="T89" fmla="*/ 226 h 1587"/>
                <a:gd name="T90" fmla="*/ 1474 w 1928"/>
                <a:gd name="T91" fmla="*/ 113 h 1587"/>
                <a:gd name="T92" fmla="*/ 1361 w 1928"/>
                <a:gd name="T93" fmla="*/ 113 h 1587"/>
                <a:gd name="T94" fmla="*/ 1361 w 1928"/>
                <a:gd name="T95" fmla="*/ 0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28" h="1587">
                  <a:moveTo>
                    <a:pt x="1361" y="0"/>
                  </a:moveTo>
                  <a:lnTo>
                    <a:pt x="1134" y="0"/>
                  </a:lnTo>
                  <a:lnTo>
                    <a:pt x="1134" y="113"/>
                  </a:lnTo>
                  <a:lnTo>
                    <a:pt x="1021" y="113"/>
                  </a:lnTo>
                  <a:lnTo>
                    <a:pt x="1021" y="226"/>
                  </a:lnTo>
                  <a:lnTo>
                    <a:pt x="907" y="226"/>
                  </a:lnTo>
                  <a:lnTo>
                    <a:pt x="907" y="340"/>
                  </a:lnTo>
                  <a:lnTo>
                    <a:pt x="681" y="340"/>
                  </a:lnTo>
                  <a:lnTo>
                    <a:pt x="681" y="453"/>
                  </a:lnTo>
                  <a:lnTo>
                    <a:pt x="454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114" y="567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454" y="1020"/>
                  </a:lnTo>
                  <a:lnTo>
                    <a:pt x="454" y="1247"/>
                  </a:lnTo>
                  <a:lnTo>
                    <a:pt x="340" y="1247"/>
                  </a:lnTo>
                  <a:lnTo>
                    <a:pt x="340" y="1360"/>
                  </a:lnTo>
                  <a:lnTo>
                    <a:pt x="567" y="1360"/>
                  </a:lnTo>
                  <a:lnTo>
                    <a:pt x="567" y="1474"/>
                  </a:lnTo>
                  <a:lnTo>
                    <a:pt x="794" y="1474"/>
                  </a:lnTo>
                  <a:lnTo>
                    <a:pt x="794" y="1587"/>
                  </a:lnTo>
                  <a:lnTo>
                    <a:pt x="907" y="1587"/>
                  </a:lnTo>
                  <a:lnTo>
                    <a:pt x="907" y="1474"/>
                  </a:lnTo>
                  <a:lnTo>
                    <a:pt x="1021" y="1474"/>
                  </a:lnTo>
                  <a:lnTo>
                    <a:pt x="1021" y="1360"/>
                  </a:lnTo>
                  <a:lnTo>
                    <a:pt x="1588" y="1360"/>
                  </a:lnTo>
                  <a:lnTo>
                    <a:pt x="1701" y="1360"/>
                  </a:lnTo>
                  <a:lnTo>
                    <a:pt x="1701" y="1247"/>
                  </a:lnTo>
                  <a:lnTo>
                    <a:pt x="1928" y="1247"/>
                  </a:lnTo>
                  <a:lnTo>
                    <a:pt x="1928" y="1134"/>
                  </a:lnTo>
                  <a:lnTo>
                    <a:pt x="1701" y="1134"/>
                  </a:lnTo>
                  <a:lnTo>
                    <a:pt x="1701" y="1020"/>
                  </a:lnTo>
                  <a:lnTo>
                    <a:pt x="1361" y="1020"/>
                  </a:lnTo>
                  <a:lnTo>
                    <a:pt x="1361" y="793"/>
                  </a:lnTo>
                  <a:lnTo>
                    <a:pt x="1474" y="793"/>
                  </a:lnTo>
                  <a:lnTo>
                    <a:pt x="1474" y="680"/>
                  </a:lnTo>
                  <a:lnTo>
                    <a:pt x="1588" y="680"/>
                  </a:lnTo>
                  <a:lnTo>
                    <a:pt x="1588" y="226"/>
                  </a:lnTo>
                  <a:lnTo>
                    <a:pt x="1474" y="226"/>
                  </a:lnTo>
                  <a:lnTo>
                    <a:pt x="1474" y="113"/>
                  </a:lnTo>
                  <a:lnTo>
                    <a:pt x="1361" y="113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141"/>
            <p:cNvSpPr>
              <a:spLocks/>
            </p:cNvSpPr>
            <p:nvPr/>
          </p:nvSpPr>
          <p:spPr bwMode="auto">
            <a:xfrm>
              <a:off x="5275" y="2578"/>
              <a:ext cx="5" cy="24"/>
            </a:xfrm>
            <a:custGeom>
              <a:avLst/>
              <a:gdLst>
                <a:gd name="T0" fmla="*/ 5 w 5"/>
                <a:gd name="T1" fmla="*/ 0 h 24"/>
                <a:gd name="T2" fmla="*/ 0 w 5"/>
                <a:gd name="T3" fmla="*/ 24 h 24"/>
                <a:gd name="T4" fmla="*/ 5 w 5"/>
                <a:gd name="T5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4">
                  <a:moveTo>
                    <a:pt x="5" y="0"/>
                  </a:moveTo>
                  <a:cubicBezTo>
                    <a:pt x="3" y="8"/>
                    <a:pt x="0" y="24"/>
                    <a:pt x="0" y="24"/>
                  </a:cubicBezTo>
                  <a:cubicBezTo>
                    <a:pt x="0" y="24"/>
                    <a:pt x="3" y="8"/>
                    <a:pt x="5" y="0"/>
                  </a:cubicBez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142"/>
            <p:cNvSpPr>
              <a:spLocks/>
            </p:cNvSpPr>
            <p:nvPr/>
          </p:nvSpPr>
          <p:spPr bwMode="auto">
            <a:xfrm>
              <a:off x="4486" y="2570"/>
              <a:ext cx="907" cy="794"/>
            </a:xfrm>
            <a:custGeom>
              <a:avLst/>
              <a:gdLst>
                <a:gd name="T0" fmla="*/ 793 w 907"/>
                <a:gd name="T1" fmla="*/ 0 h 794"/>
                <a:gd name="T2" fmla="*/ 567 w 907"/>
                <a:gd name="T3" fmla="*/ 0 h 794"/>
                <a:gd name="T4" fmla="*/ 567 w 907"/>
                <a:gd name="T5" fmla="*/ 114 h 794"/>
                <a:gd name="T6" fmla="*/ 340 w 907"/>
                <a:gd name="T7" fmla="*/ 114 h 794"/>
                <a:gd name="T8" fmla="*/ 340 w 907"/>
                <a:gd name="T9" fmla="*/ 227 h 794"/>
                <a:gd name="T10" fmla="*/ 226 w 907"/>
                <a:gd name="T11" fmla="*/ 227 h 794"/>
                <a:gd name="T12" fmla="*/ 226 w 907"/>
                <a:gd name="T13" fmla="*/ 114 h 794"/>
                <a:gd name="T14" fmla="*/ 113 w 907"/>
                <a:gd name="T15" fmla="*/ 114 h 794"/>
                <a:gd name="T16" fmla="*/ 113 w 907"/>
                <a:gd name="T17" fmla="*/ 227 h 794"/>
                <a:gd name="T18" fmla="*/ 0 w 907"/>
                <a:gd name="T19" fmla="*/ 227 h 794"/>
                <a:gd name="T20" fmla="*/ 0 w 907"/>
                <a:gd name="T21" fmla="*/ 454 h 794"/>
                <a:gd name="T22" fmla="*/ 113 w 907"/>
                <a:gd name="T23" fmla="*/ 454 h 794"/>
                <a:gd name="T24" fmla="*/ 113 w 907"/>
                <a:gd name="T25" fmla="*/ 681 h 794"/>
                <a:gd name="T26" fmla="*/ 226 w 907"/>
                <a:gd name="T27" fmla="*/ 681 h 794"/>
                <a:gd name="T28" fmla="*/ 226 w 907"/>
                <a:gd name="T29" fmla="*/ 794 h 794"/>
                <a:gd name="T30" fmla="*/ 907 w 907"/>
                <a:gd name="T31" fmla="*/ 794 h 794"/>
                <a:gd name="T32" fmla="*/ 907 w 907"/>
                <a:gd name="T33" fmla="*/ 681 h 794"/>
                <a:gd name="T34" fmla="*/ 793 w 907"/>
                <a:gd name="T35" fmla="*/ 681 h 794"/>
                <a:gd name="T36" fmla="*/ 793 w 907"/>
                <a:gd name="T37" fmla="*/ 567 h 794"/>
                <a:gd name="T38" fmla="*/ 907 w 907"/>
                <a:gd name="T39" fmla="*/ 567 h 794"/>
                <a:gd name="T40" fmla="*/ 907 w 907"/>
                <a:gd name="T41" fmla="*/ 227 h 794"/>
                <a:gd name="T42" fmla="*/ 793 w 907"/>
                <a:gd name="T43" fmla="*/ 227 h 794"/>
                <a:gd name="T44" fmla="*/ 793 w 907"/>
                <a:gd name="T4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794">
                  <a:moveTo>
                    <a:pt x="793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6" y="681"/>
                  </a:lnTo>
                  <a:lnTo>
                    <a:pt x="226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793" y="681"/>
                  </a:lnTo>
                  <a:lnTo>
                    <a:pt x="793" y="567"/>
                  </a:lnTo>
                  <a:lnTo>
                    <a:pt x="907" y="567"/>
                  </a:lnTo>
                  <a:lnTo>
                    <a:pt x="907" y="227"/>
                  </a:lnTo>
                  <a:lnTo>
                    <a:pt x="793" y="227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143"/>
            <p:cNvSpPr>
              <a:spLocks/>
            </p:cNvSpPr>
            <p:nvPr/>
          </p:nvSpPr>
          <p:spPr bwMode="auto">
            <a:xfrm>
              <a:off x="5279" y="2457"/>
              <a:ext cx="908" cy="794"/>
            </a:xfrm>
            <a:custGeom>
              <a:avLst/>
              <a:gdLst>
                <a:gd name="T0" fmla="*/ 908 w 908"/>
                <a:gd name="T1" fmla="*/ 113 h 794"/>
                <a:gd name="T2" fmla="*/ 681 w 908"/>
                <a:gd name="T3" fmla="*/ 113 h 794"/>
                <a:gd name="T4" fmla="*/ 681 w 908"/>
                <a:gd name="T5" fmla="*/ 0 h 794"/>
                <a:gd name="T6" fmla="*/ 341 w 908"/>
                <a:gd name="T7" fmla="*/ 0 h 794"/>
                <a:gd name="T8" fmla="*/ 341 w 908"/>
                <a:gd name="T9" fmla="*/ 113 h 794"/>
                <a:gd name="T10" fmla="*/ 0 w 908"/>
                <a:gd name="T11" fmla="*/ 113 h 794"/>
                <a:gd name="T12" fmla="*/ 0 w 908"/>
                <a:gd name="T13" fmla="*/ 340 h 794"/>
                <a:gd name="T14" fmla="*/ 114 w 908"/>
                <a:gd name="T15" fmla="*/ 340 h 794"/>
                <a:gd name="T16" fmla="*/ 114 w 908"/>
                <a:gd name="T17" fmla="*/ 680 h 794"/>
                <a:gd name="T18" fmla="*/ 0 w 908"/>
                <a:gd name="T19" fmla="*/ 680 h 794"/>
                <a:gd name="T20" fmla="*/ 0 w 908"/>
                <a:gd name="T21" fmla="*/ 794 h 794"/>
                <a:gd name="T22" fmla="*/ 227 w 908"/>
                <a:gd name="T23" fmla="*/ 794 h 794"/>
                <a:gd name="T24" fmla="*/ 227 w 908"/>
                <a:gd name="T25" fmla="*/ 567 h 794"/>
                <a:gd name="T26" fmla="*/ 341 w 908"/>
                <a:gd name="T27" fmla="*/ 567 h 794"/>
                <a:gd name="T28" fmla="*/ 341 w 908"/>
                <a:gd name="T29" fmla="*/ 454 h 794"/>
                <a:gd name="T30" fmla="*/ 567 w 908"/>
                <a:gd name="T31" fmla="*/ 454 h 794"/>
                <a:gd name="T32" fmla="*/ 567 w 908"/>
                <a:gd name="T33" fmla="*/ 340 h 794"/>
                <a:gd name="T34" fmla="*/ 794 w 908"/>
                <a:gd name="T35" fmla="*/ 340 h 794"/>
                <a:gd name="T36" fmla="*/ 908 w 908"/>
                <a:gd name="T37" fmla="*/ 340 h 794"/>
                <a:gd name="T38" fmla="*/ 908 w 908"/>
                <a:gd name="T39" fmla="*/ 113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08" h="794">
                  <a:moveTo>
                    <a:pt x="908" y="113"/>
                  </a:moveTo>
                  <a:lnTo>
                    <a:pt x="681" y="113"/>
                  </a:lnTo>
                  <a:lnTo>
                    <a:pt x="681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567" y="454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908" y="340"/>
                  </a:lnTo>
                  <a:lnTo>
                    <a:pt x="90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144"/>
            <p:cNvSpPr>
              <a:spLocks/>
            </p:cNvSpPr>
            <p:nvPr/>
          </p:nvSpPr>
          <p:spPr bwMode="auto">
            <a:xfrm>
              <a:off x="5053" y="2003"/>
              <a:ext cx="680" cy="567"/>
            </a:xfrm>
            <a:custGeom>
              <a:avLst/>
              <a:gdLst>
                <a:gd name="T0" fmla="*/ 680 w 680"/>
                <a:gd name="T1" fmla="*/ 0 h 567"/>
                <a:gd name="T2" fmla="*/ 453 w 680"/>
                <a:gd name="T3" fmla="*/ 0 h 567"/>
                <a:gd name="T4" fmla="*/ 453 w 680"/>
                <a:gd name="T5" fmla="*/ 114 h 567"/>
                <a:gd name="T6" fmla="*/ 226 w 680"/>
                <a:gd name="T7" fmla="*/ 114 h 567"/>
                <a:gd name="T8" fmla="*/ 226 w 680"/>
                <a:gd name="T9" fmla="*/ 227 h 567"/>
                <a:gd name="T10" fmla="*/ 113 w 680"/>
                <a:gd name="T11" fmla="*/ 227 h 567"/>
                <a:gd name="T12" fmla="*/ 113 w 680"/>
                <a:gd name="T13" fmla="*/ 454 h 567"/>
                <a:gd name="T14" fmla="*/ 0 w 680"/>
                <a:gd name="T15" fmla="*/ 454 h 567"/>
                <a:gd name="T16" fmla="*/ 0 w 680"/>
                <a:gd name="T17" fmla="*/ 567 h 567"/>
                <a:gd name="T18" fmla="*/ 567 w 680"/>
                <a:gd name="T19" fmla="*/ 567 h 567"/>
                <a:gd name="T20" fmla="*/ 567 w 680"/>
                <a:gd name="T21" fmla="*/ 341 h 567"/>
                <a:gd name="T22" fmla="*/ 680 w 680"/>
                <a:gd name="T23" fmla="*/ 341 h 567"/>
                <a:gd name="T24" fmla="*/ 680 w 680"/>
                <a:gd name="T2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567">
                  <a:moveTo>
                    <a:pt x="680" y="0"/>
                  </a:moveTo>
                  <a:lnTo>
                    <a:pt x="453" y="0"/>
                  </a:lnTo>
                  <a:lnTo>
                    <a:pt x="453" y="114"/>
                  </a:lnTo>
                  <a:lnTo>
                    <a:pt x="226" y="114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145"/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340 w 681"/>
                <a:gd name="T1" fmla="*/ 0 h 681"/>
                <a:gd name="T2" fmla="*/ 340 w 681"/>
                <a:gd name="T3" fmla="*/ 227 h 681"/>
                <a:gd name="T4" fmla="*/ 454 w 681"/>
                <a:gd name="T5" fmla="*/ 227 h 681"/>
                <a:gd name="T6" fmla="*/ 454 w 681"/>
                <a:gd name="T7" fmla="*/ 114 h 681"/>
                <a:gd name="T8" fmla="*/ 681 w 681"/>
                <a:gd name="T9" fmla="*/ 114 h 681"/>
                <a:gd name="T10" fmla="*/ 681 w 681"/>
                <a:gd name="T11" fmla="*/ 341 h 681"/>
                <a:gd name="T12" fmla="*/ 567 w 681"/>
                <a:gd name="T13" fmla="*/ 341 h 681"/>
                <a:gd name="T14" fmla="*/ 567 w 681"/>
                <a:gd name="T15" fmla="*/ 454 h 681"/>
                <a:gd name="T16" fmla="*/ 454 w 681"/>
                <a:gd name="T17" fmla="*/ 454 h 681"/>
                <a:gd name="T18" fmla="*/ 454 w 681"/>
                <a:gd name="T19" fmla="*/ 567 h 681"/>
                <a:gd name="T20" fmla="*/ 340 w 681"/>
                <a:gd name="T21" fmla="*/ 567 h 681"/>
                <a:gd name="T22" fmla="*/ 340 w 681"/>
                <a:gd name="T23" fmla="*/ 681 h 681"/>
                <a:gd name="T24" fmla="*/ 114 w 681"/>
                <a:gd name="T25" fmla="*/ 681 h 681"/>
                <a:gd name="T26" fmla="*/ 114 w 681"/>
                <a:gd name="T27" fmla="*/ 227 h 681"/>
                <a:gd name="T28" fmla="*/ 0 w 681"/>
                <a:gd name="T29" fmla="*/ 227 h 681"/>
                <a:gd name="T30" fmla="*/ 0 w 681"/>
                <a:gd name="T31" fmla="*/ 114 h 681"/>
                <a:gd name="T32" fmla="*/ 114 w 681"/>
                <a:gd name="T33" fmla="*/ 114 h 681"/>
                <a:gd name="T34" fmla="*/ 114 w 681"/>
                <a:gd name="T35" fmla="*/ 0 h 681"/>
                <a:gd name="T36" fmla="*/ 340 w 681"/>
                <a:gd name="T3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81" h="681">
                  <a:moveTo>
                    <a:pt x="340" y="0"/>
                  </a:moveTo>
                  <a:lnTo>
                    <a:pt x="340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681" y="114"/>
                  </a:lnTo>
                  <a:lnTo>
                    <a:pt x="681" y="341"/>
                  </a:lnTo>
                  <a:lnTo>
                    <a:pt x="567" y="341"/>
                  </a:ln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4" y="681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146"/>
            <p:cNvSpPr>
              <a:spLocks/>
            </p:cNvSpPr>
            <p:nvPr/>
          </p:nvSpPr>
          <p:spPr bwMode="auto">
            <a:xfrm>
              <a:off x="4939" y="756"/>
              <a:ext cx="567" cy="680"/>
            </a:xfrm>
            <a:custGeom>
              <a:avLst/>
              <a:gdLst>
                <a:gd name="T0" fmla="*/ 0 w 567"/>
                <a:gd name="T1" fmla="*/ 0 h 680"/>
                <a:gd name="T2" fmla="*/ 0 w 567"/>
                <a:gd name="T3" fmla="*/ 454 h 680"/>
                <a:gd name="T4" fmla="*/ 114 w 567"/>
                <a:gd name="T5" fmla="*/ 454 h 680"/>
                <a:gd name="T6" fmla="*/ 114 w 567"/>
                <a:gd name="T7" fmla="*/ 680 h 680"/>
                <a:gd name="T8" fmla="*/ 227 w 567"/>
                <a:gd name="T9" fmla="*/ 680 h 680"/>
                <a:gd name="T10" fmla="*/ 340 w 567"/>
                <a:gd name="T11" fmla="*/ 680 h 680"/>
                <a:gd name="T12" fmla="*/ 340 w 567"/>
                <a:gd name="T13" fmla="*/ 567 h 680"/>
                <a:gd name="T14" fmla="*/ 567 w 567"/>
                <a:gd name="T15" fmla="*/ 567 h 680"/>
                <a:gd name="T16" fmla="*/ 567 w 567"/>
                <a:gd name="T17" fmla="*/ 454 h 680"/>
                <a:gd name="T18" fmla="*/ 340 w 567"/>
                <a:gd name="T19" fmla="*/ 454 h 680"/>
                <a:gd name="T20" fmla="*/ 340 w 567"/>
                <a:gd name="T21" fmla="*/ 227 h 680"/>
                <a:gd name="T22" fmla="*/ 227 w 567"/>
                <a:gd name="T23" fmla="*/ 227 h 680"/>
                <a:gd name="T24" fmla="*/ 227 w 567"/>
                <a:gd name="T25" fmla="*/ 113 h 680"/>
                <a:gd name="T26" fmla="*/ 114 w 567"/>
                <a:gd name="T27" fmla="*/ 113 h 680"/>
                <a:gd name="T28" fmla="*/ 114 w 567"/>
                <a:gd name="T29" fmla="*/ 0 h 680"/>
                <a:gd name="T30" fmla="*/ 0 w 567"/>
                <a:gd name="T31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680">
                  <a:moveTo>
                    <a:pt x="0" y="0"/>
                  </a:moveTo>
                  <a:lnTo>
                    <a:pt x="0" y="454"/>
                  </a:lnTo>
                  <a:lnTo>
                    <a:pt x="114" y="45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147"/>
            <p:cNvSpPr>
              <a:spLocks/>
            </p:cNvSpPr>
            <p:nvPr/>
          </p:nvSpPr>
          <p:spPr bwMode="auto">
            <a:xfrm>
              <a:off x="5166" y="643"/>
              <a:ext cx="454" cy="567"/>
            </a:xfrm>
            <a:custGeom>
              <a:avLst/>
              <a:gdLst>
                <a:gd name="T0" fmla="*/ 113 w 454"/>
                <a:gd name="T1" fmla="*/ 0 h 567"/>
                <a:gd name="T2" fmla="*/ 113 w 454"/>
                <a:gd name="T3" fmla="*/ 226 h 567"/>
                <a:gd name="T4" fmla="*/ 0 w 454"/>
                <a:gd name="T5" fmla="*/ 226 h 567"/>
                <a:gd name="T6" fmla="*/ 0 w 454"/>
                <a:gd name="T7" fmla="*/ 340 h 567"/>
                <a:gd name="T8" fmla="*/ 113 w 454"/>
                <a:gd name="T9" fmla="*/ 340 h 567"/>
                <a:gd name="T10" fmla="*/ 113 w 454"/>
                <a:gd name="T11" fmla="*/ 567 h 567"/>
                <a:gd name="T12" fmla="*/ 454 w 454"/>
                <a:gd name="T13" fmla="*/ 567 h 567"/>
                <a:gd name="T14" fmla="*/ 454 w 454"/>
                <a:gd name="T15" fmla="*/ 113 h 567"/>
                <a:gd name="T16" fmla="*/ 340 w 454"/>
                <a:gd name="T17" fmla="*/ 113 h 567"/>
                <a:gd name="T18" fmla="*/ 340 w 454"/>
                <a:gd name="T19" fmla="*/ 0 h 567"/>
                <a:gd name="T20" fmla="*/ 113 w 454"/>
                <a:gd name="T2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567">
                  <a:moveTo>
                    <a:pt x="113" y="0"/>
                  </a:move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454" y="56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148"/>
            <p:cNvSpPr>
              <a:spLocks/>
            </p:cNvSpPr>
            <p:nvPr/>
          </p:nvSpPr>
          <p:spPr bwMode="auto">
            <a:xfrm>
              <a:off x="5053" y="1323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453 w 453"/>
                <a:gd name="T3" fmla="*/ 454 h 454"/>
                <a:gd name="T4" fmla="*/ 0 w 453"/>
                <a:gd name="T5" fmla="*/ 454 h 454"/>
                <a:gd name="T6" fmla="*/ 0 w 453"/>
                <a:gd name="T7" fmla="*/ 113 h 454"/>
                <a:gd name="T8" fmla="*/ 226 w 453"/>
                <a:gd name="T9" fmla="*/ 113 h 454"/>
                <a:gd name="T10" fmla="*/ 226 w 453"/>
                <a:gd name="T11" fmla="*/ 0 h 454"/>
                <a:gd name="T12" fmla="*/ 453 w 453"/>
                <a:gd name="T1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45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226" y="113"/>
                  </a:lnTo>
                  <a:lnTo>
                    <a:pt x="226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149"/>
            <p:cNvSpPr>
              <a:spLocks/>
            </p:cNvSpPr>
            <p:nvPr/>
          </p:nvSpPr>
          <p:spPr bwMode="auto">
            <a:xfrm>
              <a:off x="5506" y="983"/>
              <a:ext cx="454" cy="340"/>
            </a:xfrm>
            <a:custGeom>
              <a:avLst/>
              <a:gdLst>
                <a:gd name="T0" fmla="*/ 114 w 454"/>
                <a:gd name="T1" fmla="*/ 0 h 340"/>
                <a:gd name="T2" fmla="*/ 340 w 454"/>
                <a:gd name="T3" fmla="*/ 0 h 340"/>
                <a:gd name="T4" fmla="*/ 340 w 454"/>
                <a:gd name="T5" fmla="*/ 113 h 340"/>
                <a:gd name="T6" fmla="*/ 454 w 454"/>
                <a:gd name="T7" fmla="*/ 113 h 340"/>
                <a:gd name="T8" fmla="*/ 454 w 454"/>
                <a:gd name="T9" fmla="*/ 227 h 340"/>
                <a:gd name="T10" fmla="*/ 340 w 454"/>
                <a:gd name="T11" fmla="*/ 227 h 340"/>
                <a:gd name="T12" fmla="*/ 340 w 454"/>
                <a:gd name="T13" fmla="*/ 340 h 340"/>
                <a:gd name="T14" fmla="*/ 0 w 454"/>
                <a:gd name="T15" fmla="*/ 340 h 340"/>
                <a:gd name="T16" fmla="*/ 0 w 454"/>
                <a:gd name="T17" fmla="*/ 227 h 340"/>
                <a:gd name="T18" fmla="*/ 114 w 454"/>
                <a:gd name="T19" fmla="*/ 227 h 340"/>
                <a:gd name="T20" fmla="*/ 11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11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150"/>
            <p:cNvSpPr>
              <a:spLocks/>
            </p:cNvSpPr>
            <p:nvPr/>
          </p:nvSpPr>
          <p:spPr bwMode="auto">
            <a:xfrm>
              <a:off x="5960" y="1096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227 w 227"/>
                <a:gd name="T3" fmla="*/ 0 h 227"/>
                <a:gd name="T4" fmla="*/ 227 w 227"/>
                <a:gd name="T5" fmla="*/ 227 h 227"/>
                <a:gd name="T6" fmla="*/ 0 w 227"/>
                <a:gd name="T7" fmla="*/ 227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227" y="0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151"/>
            <p:cNvSpPr>
              <a:spLocks/>
            </p:cNvSpPr>
            <p:nvPr/>
          </p:nvSpPr>
          <p:spPr bwMode="auto">
            <a:xfrm>
              <a:off x="6187" y="983"/>
              <a:ext cx="453" cy="340"/>
            </a:xfrm>
            <a:custGeom>
              <a:avLst/>
              <a:gdLst>
                <a:gd name="T0" fmla="*/ 0 w 453"/>
                <a:gd name="T1" fmla="*/ 0 h 340"/>
                <a:gd name="T2" fmla="*/ 0 w 453"/>
                <a:gd name="T3" fmla="*/ 113 h 340"/>
                <a:gd name="T4" fmla="*/ 113 w 453"/>
                <a:gd name="T5" fmla="*/ 113 h 340"/>
                <a:gd name="T6" fmla="*/ 113 w 453"/>
                <a:gd name="T7" fmla="*/ 227 h 340"/>
                <a:gd name="T8" fmla="*/ 226 w 453"/>
                <a:gd name="T9" fmla="*/ 227 h 340"/>
                <a:gd name="T10" fmla="*/ 226 w 453"/>
                <a:gd name="T11" fmla="*/ 340 h 340"/>
                <a:gd name="T12" fmla="*/ 340 w 453"/>
                <a:gd name="T13" fmla="*/ 340 h 340"/>
                <a:gd name="T14" fmla="*/ 340 w 453"/>
                <a:gd name="T15" fmla="*/ 227 h 340"/>
                <a:gd name="T16" fmla="*/ 453 w 453"/>
                <a:gd name="T17" fmla="*/ 227 h 340"/>
                <a:gd name="T18" fmla="*/ 453 w 453"/>
                <a:gd name="T19" fmla="*/ 113 h 340"/>
                <a:gd name="T20" fmla="*/ 340 w 453"/>
                <a:gd name="T21" fmla="*/ 113 h 340"/>
                <a:gd name="T22" fmla="*/ 340 w 453"/>
                <a:gd name="T23" fmla="*/ 0 h 340"/>
                <a:gd name="T24" fmla="*/ 0 w 453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340">
                  <a:moveTo>
                    <a:pt x="0" y="0"/>
                  </a:move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152"/>
            <p:cNvSpPr>
              <a:spLocks/>
            </p:cNvSpPr>
            <p:nvPr/>
          </p:nvSpPr>
          <p:spPr bwMode="auto">
            <a:xfrm>
              <a:off x="5279" y="1096"/>
              <a:ext cx="1134" cy="1474"/>
            </a:xfrm>
            <a:custGeom>
              <a:avLst/>
              <a:gdLst>
                <a:gd name="T0" fmla="*/ 0 w 1134"/>
                <a:gd name="T1" fmla="*/ 681 h 1474"/>
                <a:gd name="T2" fmla="*/ 0 w 1134"/>
                <a:gd name="T3" fmla="*/ 907 h 1474"/>
                <a:gd name="T4" fmla="*/ 114 w 1134"/>
                <a:gd name="T5" fmla="*/ 907 h 1474"/>
                <a:gd name="T6" fmla="*/ 114 w 1134"/>
                <a:gd name="T7" fmla="*/ 1021 h 1474"/>
                <a:gd name="T8" fmla="*/ 227 w 1134"/>
                <a:gd name="T9" fmla="*/ 1021 h 1474"/>
                <a:gd name="T10" fmla="*/ 227 w 1134"/>
                <a:gd name="T11" fmla="*/ 907 h 1474"/>
                <a:gd name="T12" fmla="*/ 454 w 1134"/>
                <a:gd name="T13" fmla="*/ 907 h 1474"/>
                <a:gd name="T14" fmla="*/ 454 w 1134"/>
                <a:gd name="T15" fmla="*/ 1248 h 1474"/>
                <a:gd name="T16" fmla="*/ 341 w 1134"/>
                <a:gd name="T17" fmla="*/ 1248 h 1474"/>
                <a:gd name="T18" fmla="*/ 341 w 1134"/>
                <a:gd name="T19" fmla="*/ 1361 h 1474"/>
                <a:gd name="T20" fmla="*/ 681 w 1134"/>
                <a:gd name="T21" fmla="*/ 1361 h 1474"/>
                <a:gd name="T22" fmla="*/ 681 w 1134"/>
                <a:gd name="T23" fmla="*/ 1474 h 1474"/>
                <a:gd name="T24" fmla="*/ 908 w 1134"/>
                <a:gd name="T25" fmla="*/ 1474 h 1474"/>
                <a:gd name="T26" fmla="*/ 908 w 1134"/>
                <a:gd name="T27" fmla="*/ 1134 h 1474"/>
                <a:gd name="T28" fmla="*/ 794 w 1134"/>
                <a:gd name="T29" fmla="*/ 1134 h 1474"/>
                <a:gd name="T30" fmla="*/ 794 w 1134"/>
                <a:gd name="T31" fmla="*/ 1021 h 1474"/>
                <a:gd name="T32" fmla="*/ 908 w 1134"/>
                <a:gd name="T33" fmla="*/ 1021 h 1474"/>
                <a:gd name="T34" fmla="*/ 908 w 1134"/>
                <a:gd name="T35" fmla="*/ 907 h 1474"/>
                <a:gd name="T36" fmla="*/ 1134 w 1134"/>
                <a:gd name="T37" fmla="*/ 907 h 1474"/>
                <a:gd name="T38" fmla="*/ 1134 w 1134"/>
                <a:gd name="T39" fmla="*/ 114 h 1474"/>
                <a:gd name="T40" fmla="*/ 1021 w 1134"/>
                <a:gd name="T41" fmla="*/ 114 h 1474"/>
                <a:gd name="T42" fmla="*/ 1021 w 1134"/>
                <a:gd name="T43" fmla="*/ 0 h 1474"/>
                <a:gd name="T44" fmla="*/ 908 w 1134"/>
                <a:gd name="T45" fmla="*/ 0 h 1474"/>
                <a:gd name="T46" fmla="*/ 908 w 1134"/>
                <a:gd name="T47" fmla="*/ 227 h 1474"/>
                <a:gd name="T48" fmla="*/ 681 w 1134"/>
                <a:gd name="T49" fmla="*/ 227 h 1474"/>
                <a:gd name="T50" fmla="*/ 681 w 1134"/>
                <a:gd name="T51" fmla="*/ 114 h 1474"/>
                <a:gd name="T52" fmla="*/ 567 w 1134"/>
                <a:gd name="T53" fmla="*/ 114 h 1474"/>
                <a:gd name="T54" fmla="*/ 567 w 1134"/>
                <a:gd name="T55" fmla="*/ 227 h 1474"/>
                <a:gd name="T56" fmla="*/ 227 w 1134"/>
                <a:gd name="T57" fmla="*/ 227 h 1474"/>
                <a:gd name="T58" fmla="*/ 227 w 1134"/>
                <a:gd name="T59" fmla="*/ 681 h 1474"/>
                <a:gd name="T60" fmla="*/ 0 w 1134"/>
                <a:gd name="T61" fmla="*/ 681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34" h="1474">
                  <a:moveTo>
                    <a:pt x="0" y="681"/>
                  </a:moveTo>
                  <a:lnTo>
                    <a:pt x="0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248"/>
                  </a:lnTo>
                  <a:lnTo>
                    <a:pt x="341" y="1248"/>
                  </a:lnTo>
                  <a:lnTo>
                    <a:pt x="341" y="1361"/>
                  </a:lnTo>
                  <a:lnTo>
                    <a:pt x="681" y="1361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134"/>
                  </a:lnTo>
                  <a:lnTo>
                    <a:pt x="794" y="1134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907"/>
                  </a:lnTo>
                  <a:lnTo>
                    <a:pt x="1134" y="907"/>
                  </a:lnTo>
                  <a:lnTo>
                    <a:pt x="1134" y="114"/>
                  </a:lnTo>
                  <a:lnTo>
                    <a:pt x="1021" y="114"/>
                  </a:lnTo>
                  <a:lnTo>
                    <a:pt x="1021" y="0"/>
                  </a:lnTo>
                  <a:lnTo>
                    <a:pt x="908" y="0"/>
                  </a:lnTo>
                  <a:lnTo>
                    <a:pt x="908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227" y="227"/>
                  </a:lnTo>
                  <a:lnTo>
                    <a:pt x="227" y="681"/>
                  </a:lnTo>
                  <a:lnTo>
                    <a:pt x="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153"/>
            <p:cNvSpPr>
              <a:spLocks/>
            </p:cNvSpPr>
            <p:nvPr/>
          </p:nvSpPr>
          <p:spPr bwMode="auto">
            <a:xfrm>
              <a:off x="5393" y="189"/>
              <a:ext cx="1361" cy="907"/>
            </a:xfrm>
            <a:custGeom>
              <a:avLst/>
              <a:gdLst>
                <a:gd name="T0" fmla="*/ 1247 w 1361"/>
                <a:gd name="T1" fmla="*/ 794 h 907"/>
                <a:gd name="T2" fmla="*/ 794 w 1361"/>
                <a:gd name="T3" fmla="*/ 794 h 907"/>
                <a:gd name="T4" fmla="*/ 794 w 1361"/>
                <a:gd name="T5" fmla="*/ 907 h 907"/>
                <a:gd name="T6" fmla="*/ 453 w 1361"/>
                <a:gd name="T7" fmla="*/ 907 h 907"/>
                <a:gd name="T8" fmla="*/ 453 w 1361"/>
                <a:gd name="T9" fmla="*/ 794 h 907"/>
                <a:gd name="T10" fmla="*/ 227 w 1361"/>
                <a:gd name="T11" fmla="*/ 794 h 907"/>
                <a:gd name="T12" fmla="*/ 227 w 1361"/>
                <a:gd name="T13" fmla="*/ 567 h 907"/>
                <a:gd name="T14" fmla="*/ 113 w 1361"/>
                <a:gd name="T15" fmla="*/ 567 h 907"/>
                <a:gd name="T16" fmla="*/ 113 w 1361"/>
                <a:gd name="T17" fmla="*/ 454 h 907"/>
                <a:gd name="T18" fmla="*/ 0 w 1361"/>
                <a:gd name="T19" fmla="*/ 454 h 907"/>
                <a:gd name="T20" fmla="*/ 0 w 1361"/>
                <a:gd name="T21" fmla="*/ 340 h 907"/>
                <a:gd name="T22" fmla="*/ 227 w 1361"/>
                <a:gd name="T23" fmla="*/ 340 h 907"/>
                <a:gd name="T24" fmla="*/ 227 w 1361"/>
                <a:gd name="T25" fmla="*/ 227 h 907"/>
                <a:gd name="T26" fmla="*/ 794 w 1361"/>
                <a:gd name="T27" fmla="*/ 227 h 907"/>
                <a:gd name="T28" fmla="*/ 794 w 1361"/>
                <a:gd name="T29" fmla="*/ 113 h 907"/>
                <a:gd name="T30" fmla="*/ 1020 w 1361"/>
                <a:gd name="T31" fmla="*/ 113 h 907"/>
                <a:gd name="T32" fmla="*/ 1020 w 1361"/>
                <a:gd name="T33" fmla="*/ 0 h 907"/>
                <a:gd name="T34" fmla="*/ 1134 w 1361"/>
                <a:gd name="T35" fmla="*/ 0 h 907"/>
                <a:gd name="T36" fmla="*/ 1134 w 1361"/>
                <a:gd name="T37" fmla="*/ 113 h 907"/>
                <a:gd name="T38" fmla="*/ 1361 w 1361"/>
                <a:gd name="T39" fmla="*/ 113 h 907"/>
                <a:gd name="T40" fmla="*/ 1361 w 1361"/>
                <a:gd name="T41" fmla="*/ 227 h 907"/>
                <a:gd name="T42" fmla="*/ 1247 w 1361"/>
                <a:gd name="T43" fmla="*/ 227 h 907"/>
                <a:gd name="T44" fmla="*/ 1247 w 1361"/>
                <a:gd name="T45" fmla="*/ 340 h 907"/>
                <a:gd name="T46" fmla="*/ 1247 w 1361"/>
                <a:gd name="T47" fmla="*/ 454 h 907"/>
                <a:gd name="T48" fmla="*/ 1134 w 1361"/>
                <a:gd name="T49" fmla="*/ 454 h 907"/>
                <a:gd name="T50" fmla="*/ 1134 w 1361"/>
                <a:gd name="T51" fmla="*/ 567 h 907"/>
                <a:gd name="T52" fmla="*/ 1361 w 1361"/>
                <a:gd name="T53" fmla="*/ 567 h 907"/>
                <a:gd name="T54" fmla="*/ 1361 w 1361"/>
                <a:gd name="T55" fmla="*/ 680 h 907"/>
                <a:gd name="T56" fmla="*/ 1247 w 1361"/>
                <a:gd name="T57" fmla="*/ 680 h 907"/>
                <a:gd name="T58" fmla="*/ 1247 w 1361"/>
                <a:gd name="T59" fmla="*/ 794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61" h="907">
                  <a:moveTo>
                    <a:pt x="1247" y="794"/>
                  </a:moveTo>
                  <a:lnTo>
                    <a:pt x="794" y="794"/>
                  </a:lnTo>
                  <a:lnTo>
                    <a:pt x="794" y="907"/>
                  </a:lnTo>
                  <a:lnTo>
                    <a:pt x="453" y="907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794" y="227"/>
                  </a:lnTo>
                  <a:lnTo>
                    <a:pt x="79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361" y="113"/>
                  </a:lnTo>
                  <a:lnTo>
                    <a:pt x="1361" y="227"/>
                  </a:lnTo>
                  <a:lnTo>
                    <a:pt x="1247" y="227"/>
                  </a:lnTo>
                  <a:lnTo>
                    <a:pt x="1247" y="340"/>
                  </a:lnTo>
                  <a:lnTo>
                    <a:pt x="1247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7" y="680"/>
                  </a:lnTo>
                  <a:lnTo>
                    <a:pt x="124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154"/>
            <p:cNvSpPr>
              <a:spLocks/>
            </p:cNvSpPr>
            <p:nvPr/>
          </p:nvSpPr>
          <p:spPr bwMode="auto">
            <a:xfrm>
              <a:off x="176" y="1550"/>
              <a:ext cx="2949" cy="2268"/>
            </a:xfrm>
            <a:custGeom>
              <a:avLst/>
              <a:gdLst>
                <a:gd name="T0" fmla="*/ 2949 w 2949"/>
                <a:gd name="T1" fmla="*/ 1814 h 2268"/>
                <a:gd name="T2" fmla="*/ 2835 w 2949"/>
                <a:gd name="T3" fmla="*/ 1928 h 2268"/>
                <a:gd name="T4" fmla="*/ 2495 w 2949"/>
                <a:gd name="T5" fmla="*/ 2041 h 2268"/>
                <a:gd name="T6" fmla="*/ 2155 w 2949"/>
                <a:gd name="T7" fmla="*/ 2041 h 2268"/>
                <a:gd name="T8" fmla="*/ 2042 w 2949"/>
                <a:gd name="T9" fmla="*/ 1928 h 2268"/>
                <a:gd name="T10" fmla="*/ 1928 w 2949"/>
                <a:gd name="T11" fmla="*/ 2041 h 2268"/>
                <a:gd name="T12" fmla="*/ 1475 w 2949"/>
                <a:gd name="T13" fmla="*/ 2268 h 2268"/>
                <a:gd name="T14" fmla="*/ 1361 w 2949"/>
                <a:gd name="T15" fmla="*/ 2154 h 2268"/>
                <a:gd name="T16" fmla="*/ 1248 w 2949"/>
                <a:gd name="T17" fmla="*/ 2041 h 2268"/>
                <a:gd name="T18" fmla="*/ 567 w 2949"/>
                <a:gd name="T19" fmla="*/ 1928 h 2268"/>
                <a:gd name="T20" fmla="*/ 114 w 2949"/>
                <a:gd name="T21" fmla="*/ 1814 h 2268"/>
                <a:gd name="T22" fmla="*/ 0 w 2949"/>
                <a:gd name="T23" fmla="*/ 1701 h 2268"/>
                <a:gd name="T24" fmla="*/ 114 w 2949"/>
                <a:gd name="T25" fmla="*/ 1474 h 2268"/>
                <a:gd name="T26" fmla="*/ 227 w 2949"/>
                <a:gd name="T27" fmla="*/ 1361 h 2268"/>
                <a:gd name="T28" fmla="*/ 114 w 2949"/>
                <a:gd name="T29" fmla="*/ 1247 h 2268"/>
                <a:gd name="T30" fmla="*/ 227 w 2949"/>
                <a:gd name="T31" fmla="*/ 1134 h 2268"/>
                <a:gd name="T32" fmla="*/ 114 w 2949"/>
                <a:gd name="T33" fmla="*/ 907 h 2268"/>
                <a:gd name="T34" fmla="*/ 227 w 2949"/>
                <a:gd name="T35" fmla="*/ 567 h 2268"/>
                <a:gd name="T36" fmla="*/ 454 w 2949"/>
                <a:gd name="T37" fmla="*/ 453 h 2268"/>
                <a:gd name="T38" fmla="*/ 567 w 2949"/>
                <a:gd name="T39" fmla="*/ 227 h 2268"/>
                <a:gd name="T40" fmla="*/ 794 w 2949"/>
                <a:gd name="T41" fmla="*/ 113 h 2268"/>
                <a:gd name="T42" fmla="*/ 1134 w 2949"/>
                <a:gd name="T43" fmla="*/ 0 h 2268"/>
                <a:gd name="T44" fmla="*/ 1248 w 2949"/>
                <a:gd name="T45" fmla="*/ 113 h 2268"/>
                <a:gd name="T46" fmla="*/ 1361 w 2949"/>
                <a:gd name="T47" fmla="*/ 227 h 2268"/>
                <a:gd name="T48" fmla="*/ 1588 w 2949"/>
                <a:gd name="T49" fmla="*/ 340 h 2268"/>
                <a:gd name="T50" fmla="*/ 1701 w 2949"/>
                <a:gd name="T51" fmla="*/ 567 h 2268"/>
                <a:gd name="T52" fmla="*/ 1928 w 2949"/>
                <a:gd name="T53" fmla="*/ 794 h 2268"/>
                <a:gd name="T54" fmla="*/ 2155 w 2949"/>
                <a:gd name="T55" fmla="*/ 907 h 2268"/>
                <a:gd name="T56" fmla="*/ 2042 w 2949"/>
                <a:gd name="T57" fmla="*/ 1020 h 2268"/>
                <a:gd name="T58" fmla="*/ 2155 w 2949"/>
                <a:gd name="T59" fmla="*/ 1134 h 2268"/>
                <a:gd name="T60" fmla="*/ 2268 w 2949"/>
                <a:gd name="T61" fmla="*/ 1247 h 2268"/>
                <a:gd name="T62" fmla="*/ 2382 w 2949"/>
                <a:gd name="T63" fmla="*/ 1361 h 2268"/>
                <a:gd name="T64" fmla="*/ 2609 w 2949"/>
                <a:gd name="T65" fmla="*/ 1474 h 2268"/>
                <a:gd name="T66" fmla="*/ 2835 w 2949"/>
                <a:gd name="T67" fmla="*/ 1701 h 2268"/>
                <a:gd name="T68" fmla="*/ 2949 w 2949"/>
                <a:gd name="T69" fmla="*/ 1587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49" h="2268">
                  <a:moveTo>
                    <a:pt x="2949" y="1701"/>
                  </a:moveTo>
                  <a:lnTo>
                    <a:pt x="2949" y="1814"/>
                  </a:lnTo>
                  <a:lnTo>
                    <a:pt x="2835" y="1814"/>
                  </a:lnTo>
                  <a:lnTo>
                    <a:pt x="2835" y="1928"/>
                  </a:lnTo>
                  <a:lnTo>
                    <a:pt x="2495" y="1928"/>
                  </a:lnTo>
                  <a:lnTo>
                    <a:pt x="2495" y="2041"/>
                  </a:lnTo>
                  <a:lnTo>
                    <a:pt x="2268" y="2041"/>
                  </a:lnTo>
                  <a:lnTo>
                    <a:pt x="2155" y="2041"/>
                  </a:lnTo>
                  <a:lnTo>
                    <a:pt x="2155" y="1928"/>
                  </a:lnTo>
                  <a:lnTo>
                    <a:pt x="2042" y="1928"/>
                  </a:lnTo>
                  <a:lnTo>
                    <a:pt x="2042" y="2041"/>
                  </a:lnTo>
                  <a:lnTo>
                    <a:pt x="1928" y="2041"/>
                  </a:lnTo>
                  <a:lnTo>
                    <a:pt x="1928" y="2268"/>
                  </a:lnTo>
                  <a:lnTo>
                    <a:pt x="1475" y="2268"/>
                  </a:lnTo>
                  <a:lnTo>
                    <a:pt x="1475" y="2154"/>
                  </a:lnTo>
                  <a:lnTo>
                    <a:pt x="1361" y="2154"/>
                  </a:lnTo>
                  <a:lnTo>
                    <a:pt x="1361" y="2041"/>
                  </a:lnTo>
                  <a:lnTo>
                    <a:pt x="1248" y="2041"/>
                  </a:lnTo>
                  <a:lnTo>
                    <a:pt x="1248" y="1928"/>
                  </a:lnTo>
                  <a:lnTo>
                    <a:pt x="567" y="1928"/>
                  </a:lnTo>
                  <a:lnTo>
                    <a:pt x="567" y="1814"/>
                  </a:lnTo>
                  <a:lnTo>
                    <a:pt x="114" y="1814"/>
                  </a:lnTo>
                  <a:lnTo>
                    <a:pt x="114" y="1701"/>
                  </a:lnTo>
                  <a:lnTo>
                    <a:pt x="0" y="1701"/>
                  </a:lnTo>
                  <a:lnTo>
                    <a:pt x="0" y="1474"/>
                  </a:lnTo>
                  <a:lnTo>
                    <a:pt x="114" y="1474"/>
                  </a:lnTo>
                  <a:lnTo>
                    <a:pt x="114" y="1361"/>
                  </a:lnTo>
                  <a:lnTo>
                    <a:pt x="227" y="1361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454" y="453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248" y="113"/>
                  </a:lnTo>
                  <a:lnTo>
                    <a:pt x="1248" y="227"/>
                  </a:lnTo>
                  <a:lnTo>
                    <a:pt x="1361" y="227"/>
                  </a:lnTo>
                  <a:lnTo>
                    <a:pt x="1361" y="340"/>
                  </a:lnTo>
                  <a:lnTo>
                    <a:pt x="1588" y="340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794"/>
                  </a:lnTo>
                  <a:lnTo>
                    <a:pt x="1928" y="794"/>
                  </a:lnTo>
                  <a:lnTo>
                    <a:pt x="1928" y="907"/>
                  </a:lnTo>
                  <a:lnTo>
                    <a:pt x="2155" y="907"/>
                  </a:lnTo>
                  <a:lnTo>
                    <a:pt x="2155" y="1020"/>
                  </a:lnTo>
                  <a:lnTo>
                    <a:pt x="2042" y="1020"/>
                  </a:lnTo>
                  <a:lnTo>
                    <a:pt x="2042" y="1134"/>
                  </a:lnTo>
                  <a:lnTo>
                    <a:pt x="2155" y="1134"/>
                  </a:lnTo>
                  <a:lnTo>
                    <a:pt x="2155" y="1247"/>
                  </a:lnTo>
                  <a:lnTo>
                    <a:pt x="2268" y="1247"/>
                  </a:lnTo>
                  <a:lnTo>
                    <a:pt x="2268" y="1361"/>
                  </a:lnTo>
                  <a:lnTo>
                    <a:pt x="2382" y="1361"/>
                  </a:lnTo>
                  <a:lnTo>
                    <a:pt x="2382" y="1474"/>
                  </a:lnTo>
                  <a:lnTo>
                    <a:pt x="2609" y="1474"/>
                  </a:lnTo>
                  <a:lnTo>
                    <a:pt x="2609" y="1701"/>
                  </a:lnTo>
                  <a:lnTo>
                    <a:pt x="2835" y="1701"/>
                  </a:lnTo>
                  <a:lnTo>
                    <a:pt x="2835" y="1587"/>
                  </a:lnTo>
                  <a:lnTo>
                    <a:pt x="2949" y="1587"/>
                  </a:lnTo>
                  <a:lnTo>
                    <a:pt x="2949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155"/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475 w 1701"/>
                <a:gd name="T1" fmla="*/ 0 h 2608"/>
                <a:gd name="T2" fmla="*/ 1475 w 1701"/>
                <a:gd name="T3" fmla="*/ 340 h 2608"/>
                <a:gd name="T4" fmla="*/ 1361 w 1701"/>
                <a:gd name="T5" fmla="*/ 340 h 2608"/>
                <a:gd name="T6" fmla="*/ 1361 w 1701"/>
                <a:gd name="T7" fmla="*/ 567 h 2608"/>
                <a:gd name="T8" fmla="*/ 1361 w 1701"/>
                <a:gd name="T9" fmla="*/ 680 h 2608"/>
                <a:gd name="T10" fmla="*/ 1248 w 1701"/>
                <a:gd name="T11" fmla="*/ 680 h 2608"/>
                <a:gd name="T12" fmla="*/ 1248 w 1701"/>
                <a:gd name="T13" fmla="*/ 1021 h 2608"/>
                <a:gd name="T14" fmla="*/ 1361 w 1701"/>
                <a:gd name="T15" fmla="*/ 1021 h 2608"/>
                <a:gd name="T16" fmla="*/ 1361 w 1701"/>
                <a:gd name="T17" fmla="*/ 1247 h 2608"/>
                <a:gd name="T18" fmla="*/ 1248 w 1701"/>
                <a:gd name="T19" fmla="*/ 1247 h 2608"/>
                <a:gd name="T20" fmla="*/ 1248 w 1701"/>
                <a:gd name="T21" fmla="*/ 1361 h 2608"/>
                <a:gd name="T22" fmla="*/ 1361 w 1701"/>
                <a:gd name="T23" fmla="*/ 1361 h 2608"/>
                <a:gd name="T24" fmla="*/ 1361 w 1701"/>
                <a:gd name="T25" fmla="*/ 1588 h 2608"/>
                <a:gd name="T26" fmla="*/ 1701 w 1701"/>
                <a:gd name="T27" fmla="*/ 1588 h 2608"/>
                <a:gd name="T28" fmla="*/ 1701 w 1701"/>
                <a:gd name="T29" fmla="*/ 1814 h 2608"/>
                <a:gd name="T30" fmla="*/ 1475 w 1701"/>
                <a:gd name="T31" fmla="*/ 1814 h 2608"/>
                <a:gd name="T32" fmla="*/ 1475 w 1701"/>
                <a:gd name="T33" fmla="*/ 2155 h 2608"/>
                <a:gd name="T34" fmla="*/ 1588 w 1701"/>
                <a:gd name="T35" fmla="*/ 2155 h 2608"/>
                <a:gd name="T36" fmla="*/ 1588 w 1701"/>
                <a:gd name="T37" fmla="*/ 2268 h 2608"/>
                <a:gd name="T38" fmla="*/ 1475 w 1701"/>
                <a:gd name="T39" fmla="*/ 2268 h 2608"/>
                <a:gd name="T40" fmla="*/ 1475 w 1701"/>
                <a:gd name="T41" fmla="*/ 2381 h 2608"/>
                <a:gd name="T42" fmla="*/ 1134 w 1701"/>
                <a:gd name="T43" fmla="*/ 2381 h 2608"/>
                <a:gd name="T44" fmla="*/ 1134 w 1701"/>
                <a:gd name="T45" fmla="*/ 2495 h 2608"/>
                <a:gd name="T46" fmla="*/ 908 w 1701"/>
                <a:gd name="T47" fmla="*/ 2495 h 2608"/>
                <a:gd name="T48" fmla="*/ 908 w 1701"/>
                <a:gd name="T49" fmla="*/ 2608 h 2608"/>
                <a:gd name="T50" fmla="*/ 681 w 1701"/>
                <a:gd name="T51" fmla="*/ 2608 h 2608"/>
                <a:gd name="T52" fmla="*/ 681 w 1701"/>
                <a:gd name="T53" fmla="*/ 2381 h 2608"/>
                <a:gd name="T54" fmla="*/ 794 w 1701"/>
                <a:gd name="T55" fmla="*/ 2381 h 2608"/>
                <a:gd name="T56" fmla="*/ 794 w 1701"/>
                <a:gd name="T57" fmla="*/ 2268 h 2608"/>
                <a:gd name="T58" fmla="*/ 908 w 1701"/>
                <a:gd name="T59" fmla="*/ 2268 h 2608"/>
                <a:gd name="T60" fmla="*/ 908 w 1701"/>
                <a:gd name="T61" fmla="*/ 2041 h 2608"/>
                <a:gd name="T62" fmla="*/ 681 w 1701"/>
                <a:gd name="T63" fmla="*/ 2041 h 2608"/>
                <a:gd name="T64" fmla="*/ 681 w 1701"/>
                <a:gd name="T65" fmla="*/ 1474 h 2608"/>
                <a:gd name="T66" fmla="*/ 794 w 1701"/>
                <a:gd name="T67" fmla="*/ 1474 h 2608"/>
                <a:gd name="T68" fmla="*/ 794 w 1701"/>
                <a:gd name="T69" fmla="*/ 1247 h 2608"/>
                <a:gd name="T70" fmla="*/ 681 w 1701"/>
                <a:gd name="T71" fmla="*/ 1247 h 2608"/>
                <a:gd name="T72" fmla="*/ 681 w 1701"/>
                <a:gd name="T73" fmla="*/ 1021 h 2608"/>
                <a:gd name="T74" fmla="*/ 341 w 1701"/>
                <a:gd name="T75" fmla="*/ 1021 h 2608"/>
                <a:gd name="T76" fmla="*/ 341 w 1701"/>
                <a:gd name="T77" fmla="*/ 1134 h 2608"/>
                <a:gd name="T78" fmla="*/ 0 w 1701"/>
                <a:gd name="T79" fmla="*/ 1134 h 2608"/>
                <a:gd name="T80" fmla="*/ 0 w 1701"/>
                <a:gd name="T81" fmla="*/ 794 h 2608"/>
                <a:gd name="T82" fmla="*/ 114 w 1701"/>
                <a:gd name="T83" fmla="*/ 794 h 2608"/>
                <a:gd name="T84" fmla="*/ 114 w 1701"/>
                <a:gd name="T85" fmla="*/ 680 h 2608"/>
                <a:gd name="T86" fmla="*/ 227 w 1701"/>
                <a:gd name="T87" fmla="*/ 680 h 2608"/>
                <a:gd name="T88" fmla="*/ 227 w 1701"/>
                <a:gd name="T89" fmla="*/ 567 h 2608"/>
                <a:gd name="T90" fmla="*/ 341 w 1701"/>
                <a:gd name="T91" fmla="*/ 567 h 2608"/>
                <a:gd name="T92" fmla="*/ 341 w 1701"/>
                <a:gd name="T93" fmla="*/ 454 h 2608"/>
                <a:gd name="T94" fmla="*/ 908 w 1701"/>
                <a:gd name="T95" fmla="*/ 454 h 2608"/>
                <a:gd name="T96" fmla="*/ 908 w 1701"/>
                <a:gd name="T97" fmla="*/ 113 h 2608"/>
                <a:gd name="T98" fmla="*/ 1021 w 1701"/>
                <a:gd name="T99" fmla="*/ 113 h 2608"/>
                <a:gd name="T100" fmla="*/ 1021 w 1701"/>
                <a:gd name="T101" fmla="*/ 0 h 2608"/>
                <a:gd name="T102" fmla="*/ 1475 w 1701"/>
                <a:gd name="T103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01" h="2608">
                  <a:moveTo>
                    <a:pt x="1475" y="0"/>
                  </a:moveTo>
                  <a:lnTo>
                    <a:pt x="1475" y="340"/>
                  </a:lnTo>
                  <a:lnTo>
                    <a:pt x="1361" y="340"/>
                  </a:lnTo>
                  <a:lnTo>
                    <a:pt x="1361" y="567"/>
                  </a:lnTo>
                  <a:lnTo>
                    <a:pt x="1361" y="680"/>
                  </a:lnTo>
                  <a:lnTo>
                    <a:pt x="1248" y="680"/>
                  </a:lnTo>
                  <a:lnTo>
                    <a:pt x="1248" y="1021"/>
                  </a:lnTo>
                  <a:lnTo>
                    <a:pt x="1361" y="1021"/>
                  </a:lnTo>
                  <a:lnTo>
                    <a:pt x="1361" y="1247"/>
                  </a:lnTo>
                  <a:lnTo>
                    <a:pt x="1248" y="1247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588"/>
                  </a:lnTo>
                  <a:lnTo>
                    <a:pt x="1701" y="1588"/>
                  </a:lnTo>
                  <a:lnTo>
                    <a:pt x="1701" y="1814"/>
                  </a:lnTo>
                  <a:lnTo>
                    <a:pt x="1475" y="1814"/>
                  </a:lnTo>
                  <a:lnTo>
                    <a:pt x="1475" y="2155"/>
                  </a:lnTo>
                  <a:lnTo>
                    <a:pt x="1588" y="2155"/>
                  </a:lnTo>
                  <a:lnTo>
                    <a:pt x="1588" y="2268"/>
                  </a:lnTo>
                  <a:lnTo>
                    <a:pt x="1475" y="2268"/>
                  </a:lnTo>
                  <a:lnTo>
                    <a:pt x="1475" y="2381"/>
                  </a:lnTo>
                  <a:lnTo>
                    <a:pt x="1134" y="2381"/>
                  </a:lnTo>
                  <a:lnTo>
                    <a:pt x="1134" y="2495"/>
                  </a:lnTo>
                  <a:lnTo>
                    <a:pt x="908" y="2495"/>
                  </a:lnTo>
                  <a:lnTo>
                    <a:pt x="908" y="2608"/>
                  </a:lnTo>
                  <a:lnTo>
                    <a:pt x="681" y="2608"/>
                  </a:lnTo>
                  <a:lnTo>
                    <a:pt x="681" y="2381"/>
                  </a:lnTo>
                  <a:lnTo>
                    <a:pt x="794" y="2381"/>
                  </a:lnTo>
                  <a:lnTo>
                    <a:pt x="794" y="2268"/>
                  </a:lnTo>
                  <a:lnTo>
                    <a:pt x="908" y="2268"/>
                  </a:lnTo>
                  <a:lnTo>
                    <a:pt x="908" y="2041"/>
                  </a:lnTo>
                  <a:lnTo>
                    <a:pt x="681" y="2041"/>
                  </a:lnTo>
                  <a:lnTo>
                    <a:pt x="681" y="1474"/>
                  </a:lnTo>
                  <a:lnTo>
                    <a:pt x="794" y="1474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021"/>
                  </a:lnTo>
                  <a:lnTo>
                    <a:pt x="341" y="1021"/>
                  </a:lnTo>
                  <a:lnTo>
                    <a:pt x="341" y="1134"/>
                  </a:lnTo>
                  <a:lnTo>
                    <a:pt x="0" y="1134"/>
                  </a:lnTo>
                  <a:lnTo>
                    <a:pt x="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908" y="454"/>
                  </a:lnTo>
                  <a:lnTo>
                    <a:pt x="908" y="113"/>
                  </a:lnTo>
                  <a:lnTo>
                    <a:pt x="1021" y="113"/>
                  </a:lnTo>
                  <a:lnTo>
                    <a:pt x="1021" y="0"/>
                  </a:lnTo>
                  <a:lnTo>
                    <a:pt x="147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156"/>
            <p:cNvSpPr>
              <a:spLocks/>
            </p:cNvSpPr>
            <p:nvPr/>
          </p:nvSpPr>
          <p:spPr bwMode="auto">
            <a:xfrm>
              <a:off x="2218" y="1777"/>
              <a:ext cx="1134" cy="1474"/>
            </a:xfrm>
            <a:custGeom>
              <a:avLst/>
              <a:gdLst>
                <a:gd name="T0" fmla="*/ 226 w 1134"/>
                <a:gd name="T1" fmla="*/ 113 h 1474"/>
                <a:gd name="T2" fmla="*/ 226 w 1134"/>
                <a:gd name="T3" fmla="*/ 567 h 1474"/>
                <a:gd name="T4" fmla="*/ 113 w 1134"/>
                <a:gd name="T5" fmla="*/ 567 h 1474"/>
                <a:gd name="T6" fmla="*/ 113 w 1134"/>
                <a:gd name="T7" fmla="*/ 793 h 1474"/>
                <a:gd name="T8" fmla="*/ 0 w 1134"/>
                <a:gd name="T9" fmla="*/ 793 h 1474"/>
                <a:gd name="T10" fmla="*/ 0 w 1134"/>
                <a:gd name="T11" fmla="*/ 907 h 1474"/>
                <a:gd name="T12" fmla="*/ 113 w 1134"/>
                <a:gd name="T13" fmla="*/ 907 h 1474"/>
                <a:gd name="T14" fmla="*/ 113 w 1134"/>
                <a:gd name="T15" fmla="*/ 1020 h 1474"/>
                <a:gd name="T16" fmla="*/ 226 w 1134"/>
                <a:gd name="T17" fmla="*/ 1020 h 1474"/>
                <a:gd name="T18" fmla="*/ 226 w 1134"/>
                <a:gd name="T19" fmla="*/ 1134 h 1474"/>
                <a:gd name="T20" fmla="*/ 340 w 1134"/>
                <a:gd name="T21" fmla="*/ 1134 h 1474"/>
                <a:gd name="T22" fmla="*/ 340 w 1134"/>
                <a:gd name="T23" fmla="*/ 1247 h 1474"/>
                <a:gd name="T24" fmla="*/ 567 w 1134"/>
                <a:gd name="T25" fmla="*/ 1247 h 1474"/>
                <a:gd name="T26" fmla="*/ 567 w 1134"/>
                <a:gd name="T27" fmla="*/ 1474 h 1474"/>
                <a:gd name="T28" fmla="*/ 793 w 1134"/>
                <a:gd name="T29" fmla="*/ 1474 h 1474"/>
                <a:gd name="T30" fmla="*/ 793 w 1134"/>
                <a:gd name="T31" fmla="*/ 1360 h 1474"/>
                <a:gd name="T32" fmla="*/ 1020 w 1134"/>
                <a:gd name="T33" fmla="*/ 1360 h 1474"/>
                <a:gd name="T34" fmla="*/ 1020 w 1134"/>
                <a:gd name="T35" fmla="*/ 1247 h 1474"/>
                <a:gd name="T36" fmla="*/ 1134 w 1134"/>
                <a:gd name="T37" fmla="*/ 1247 h 1474"/>
                <a:gd name="T38" fmla="*/ 1134 w 1134"/>
                <a:gd name="T39" fmla="*/ 1020 h 1474"/>
                <a:gd name="T40" fmla="*/ 907 w 1134"/>
                <a:gd name="T41" fmla="*/ 1020 h 1474"/>
                <a:gd name="T42" fmla="*/ 907 w 1134"/>
                <a:gd name="T43" fmla="*/ 453 h 1474"/>
                <a:gd name="T44" fmla="*/ 1020 w 1134"/>
                <a:gd name="T45" fmla="*/ 453 h 1474"/>
                <a:gd name="T46" fmla="*/ 1020 w 1134"/>
                <a:gd name="T47" fmla="*/ 226 h 1474"/>
                <a:gd name="T48" fmla="*/ 907 w 1134"/>
                <a:gd name="T49" fmla="*/ 226 h 1474"/>
                <a:gd name="T50" fmla="*/ 907 w 1134"/>
                <a:gd name="T51" fmla="*/ 0 h 1474"/>
                <a:gd name="T52" fmla="*/ 567 w 1134"/>
                <a:gd name="T53" fmla="*/ 0 h 1474"/>
                <a:gd name="T54" fmla="*/ 567 w 1134"/>
                <a:gd name="T55" fmla="*/ 113 h 1474"/>
                <a:gd name="T56" fmla="*/ 226 w 1134"/>
                <a:gd name="T57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34" h="1474">
                  <a:moveTo>
                    <a:pt x="226" y="113"/>
                  </a:moveTo>
                  <a:lnTo>
                    <a:pt x="226" y="567"/>
                  </a:lnTo>
                  <a:lnTo>
                    <a:pt x="113" y="567"/>
                  </a:lnTo>
                  <a:lnTo>
                    <a:pt x="113" y="793"/>
                  </a:lnTo>
                  <a:lnTo>
                    <a:pt x="0" y="793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0"/>
                  </a:lnTo>
                  <a:lnTo>
                    <a:pt x="226" y="1020"/>
                  </a:lnTo>
                  <a:lnTo>
                    <a:pt x="226" y="1134"/>
                  </a:lnTo>
                  <a:lnTo>
                    <a:pt x="340" y="1134"/>
                  </a:lnTo>
                  <a:lnTo>
                    <a:pt x="340" y="1247"/>
                  </a:lnTo>
                  <a:lnTo>
                    <a:pt x="567" y="1247"/>
                  </a:lnTo>
                  <a:lnTo>
                    <a:pt x="567" y="1474"/>
                  </a:lnTo>
                  <a:lnTo>
                    <a:pt x="793" y="1474"/>
                  </a:lnTo>
                  <a:lnTo>
                    <a:pt x="793" y="1360"/>
                  </a:lnTo>
                  <a:lnTo>
                    <a:pt x="1020" y="1360"/>
                  </a:lnTo>
                  <a:lnTo>
                    <a:pt x="1020" y="1247"/>
                  </a:lnTo>
                  <a:lnTo>
                    <a:pt x="1134" y="1247"/>
                  </a:lnTo>
                  <a:lnTo>
                    <a:pt x="1134" y="1020"/>
                  </a:lnTo>
                  <a:lnTo>
                    <a:pt x="907" y="1020"/>
                  </a:lnTo>
                  <a:lnTo>
                    <a:pt x="907" y="453"/>
                  </a:lnTo>
                  <a:lnTo>
                    <a:pt x="1020" y="453"/>
                  </a:lnTo>
                  <a:lnTo>
                    <a:pt x="1020" y="226"/>
                  </a:lnTo>
                  <a:lnTo>
                    <a:pt x="907" y="226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226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157"/>
            <p:cNvSpPr>
              <a:spLocks/>
            </p:cNvSpPr>
            <p:nvPr/>
          </p:nvSpPr>
          <p:spPr bwMode="auto">
            <a:xfrm>
              <a:off x="1764" y="1323"/>
              <a:ext cx="680" cy="567"/>
            </a:xfrm>
            <a:custGeom>
              <a:avLst/>
              <a:gdLst>
                <a:gd name="T0" fmla="*/ 680 w 680"/>
                <a:gd name="T1" fmla="*/ 227 h 567"/>
                <a:gd name="T2" fmla="*/ 454 w 680"/>
                <a:gd name="T3" fmla="*/ 227 h 567"/>
                <a:gd name="T4" fmla="*/ 454 w 680"/>
                <a:gd name="T5" fmla="*/ 113 h 567"/>
                <a:gd name="T6" fmla="*/ 340 w 680"/>
                <a:gd name="T7" fmla="*/ 113 h 567"/>
                <a:gd name="T8" fmla="*/ 340 w 680"/>
                <a:gd name="T9" fmla="*/ 0 h 567"/>
                <a:gd name="T10" fmla="*/ 0 w 680"/>
                <a:gd name="T11" fmla="*/ 0 h 567"/>
                <a:gd name="T12" fmla="*/ 0 w 680"/>
                <a:gd name="T13" fmla="*/ 227 h 567"/>
                <a:gd name="T14" fmla="*/ 113 w 680"/>
                <a:gd name="T15" fmla="*/ 227 h 567"/>
                <a:gd name="T16" fmla="*/ 113 w 680"/>
                <a:gd name="T17" fmla="*/ 340 h 567"/>
                <a:gd name="T18" fmla="*/ 227 w 680"/>
                <a:gd name="T19" fmla="*/ 340 h 567"/>
                <a:gd name="T20" fmla="*/ 227 w 680"/>
                <a:gd name="T21" fmla="*/ 454 h 567"/>
                <a:gd name="T22" fmla="*/ 340 w 680"/>
                <a:gd name="T23" fmla="*/ 454 h 567"/>
                <a:gd name="T24" fmla="*/ 340 w 680"/>
                <a:gd name="T25" fmla="*/ 567 h 567"/>
                <a:gd name="T26" fmla="*/ 680 w 680"/>
                <a:gd name="T27" fmla="*/ 567 h 567"/>
                <a:gd name="T28" fmla="*/ 680 w 680"/>
                <a:gd name="T2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680" y="227"/>
                  </a:moveTo>
                  <a:lnTo>
                    <a:pt x="454" y="227"/>
                  </a:lnTo>
                  <a:lnTo>
                    <a:pt x="454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680" y="567"/>
                  </a:lnTo>
                  <a:lnTo>
                    <a:pt x="68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159"/>
            <p:cNvSpPr>
              <a:spLocks/>
            </p:cNvSpPr>
            <p:nvPr/>
          </p:nvSpPr>
          <p:spPr bwMode="auto">
            <a:xfrm>
              <a:off x="1310" y="1323"/>
              <a:ext cx="1134" cy="1134"/>
            </a:xfrm>
            <a:custGeom>
              <a:avLst/>
              <a:gdLst>
                <a:gd name="T0" fmla="*/ 454 w 1134"/>
                <a:gd name="T1" fmla="*/ 0 h 1134"/>
                <a:gd name="T2" fmla="*/ 114 w 1134"/>
                <a:gd name="T3" fmla="*/ 0 h 1134"/>
                <a:gd name="T4" fmla="*/ 114 w 1134"/>
                <a:gd name="T5" fmla="*/ 113 h 1134"/>
                <a:gd name="T6" fmla="*/ 0 w 1134"/>
                <a:gd name="T7" fmla="*/ 113 h 1134"/>
                <a:gd name="T8" fmla="*/ 0 w 1134"/>
                <a:gd name="T9" fmla="*/ 340 h 1134"/>
                <a:gd name="T10" fmla="*/ 114 w 1134"/>
                <a:gd name="T11" fmla="*/ 340 h 1134"/>
                <a:gd name="T12" fmla="*/ 114 w 1134"/>
                <a:gd name="T13" fmla="*/ 454 h 1134"/>
                <a:gd name="T14" fmla="*/ 227 w 1134"/>
                <a:gd name="T15" fmla="*/ 454 h 1134"/>
                <a:gd name="T16" fmla="*/ 227 w 1134"/>
                <a:gd name="T17" fmla="*/ 567 h 1134"/>
                <a:gd name="T18" fmla="*/ 454 w 1134"/>
                <a:gd name="T19" fmla="*/ 567 h 1134"/>
                <a:gd name="T20" fmla="*/ 454 w 1134"/>
                <a:gd name="T21" fmla="*/ 794 h 1134"/>
                <a:gd name="T22" fmla="*/ 567 w 1134"/>
                <a:gd name="T23" fmla="*/ 794 h 1134"/>
                <a:gd name="T24" fmla="*/ 567 w 1134"/>
                <a:gd name="T25" fmla="*/ 1021 h 1134"/>
                <a:gd name="T26" fmla="*/ 794 w 1134"/>
                <a:gd name="T27" fmla="*/ 1021 h 1134"/>
                <a:gd name="T28" fmla="*/ 794 w 1134"/>
                <a:gd name="T29" fmla="*/ 1134 h 1134"/>
                <a:gd name="T30" fmla="*/ 1021 w 1134"/>
                <a:gd name="T31" fmla="*/ 1134 h 1134"/>
                <a:gd name="T32" fmla="*/ 1021 w 1134"/>
                <a:gd name="T33" fmla="*/ 1021 h 1134"/>
                <a:gd name="T34" fmla="*/ 1134 w 1134"/>
                <a:gd name="T35" fmla="*/ 1021 h 1134"/>
                <a:gd name="T36" fmla="*/ 1134 w 1134"/>
                <a:gd name="T37" fmla="*/ 567 h 1134"/>
                <a:gd name="T38" fmla="*/ 794 w 1134"/>
                <a:gd name="T39" fmla="*/ 567 h 1134"/>
                <a:gd name="T40" fmla="*/ 794 w 1134"/>
                <a:gd name="T41" fmla="*/ 454 h 1134"/>
                <a:gd name="T42" fmla="*/ 681 w 1134"/>
                <a:gd name="T43" fmla="*/ 454 h 1134"/>
                <a:gd name="T44" fmla="*/ 681 w 1134"/>
                <a:gd name="T45" fmla="*/ 340 h 1134"/>
                <a:gd name="T46" fmla="*/ 567 w 1134"/>
                <a:gd name="T47" fmla="*/ 340 h 1134"/>
                <a:gd name="T48" fmla="*/ 567 w 1134"/>
                <a:gd name="T49" fmla="*/ 227 h 1134"/>
                <a:gd name="T50" fmla="*/ 454 w 1134"/>
                <a:gd name="T51" fmla="*/ 227 h 1134"/>
                <a:gd name="T52" fmla="*/ 454 w 1134"/>
                <a:gd name="T5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1134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567" y="794"/>
                  </a:lnTo>
                  <a:lnTo>
                    <a:pt x="567" y="1021"/>
                  </a:lnTo>
                  <a:lnTo>
                    <a:pt x="794" y="1021"/>
                  </a:lnTo>
                  <a:lnTo>
                    <a:pt x="794" y="1134"/>
                  </a:lnTo>
                  <a:lnTo>
                    <a:pt x="1021" y="1134"/>
                  </a:lnTo>
                  <a:lnTo>
                    <a:pt x="1021" y="1021"/>
                  </a:lnTo>
                  <a:lnTo>
                    <a:pt x="1134" y="1021"/>
                  </a:lnTo>
                  <a:lnTo>
                    <a:pt x="1134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160"/>
            <p:cNvSpPr>
              <a:spLocks/>
            </p:cNvSpPr>
            <p:nvPr/>
          </p:nvSpPr>
          <p:spPr bwMode="auto">
            <a:xfrm>
              <a:off x="3919" y="1777"/>
              <a:ext cx="1474" cy="1134"/>
            </a:xfrm>
            <a:custGeom>
              <a:avLst/>
              <a:gdLst>
                <a:gd name="T0" fmla="*/ 1360 w 1474"/>
                <a:gd name="T1" fmla="*/ 0 h 1134"/>
                <a:gd name="T2" fmla="*/ 1020 w 1474"/>
                <a:gd name="T3" fmla="*/ 0 h 1134"/>
                <a:gd name="T4" fmla="*/ 1020 w 1474"/>
                <a:gd name="T5" fmla="*/ 113 h 1134"/>
                <a:gd name="T6" fmla="*/ 793 w 1474"/>
                <a:gd name="T7" fmla="*/ 113 h 1134"/>
                <a:gd name="T8" fmla="*/ 793 w 1474"/>
                <a:gd name="T9" fmla="*/ 226 h 1134"/>
                <a:gd name="T10" fmla="*/ 680 w 1474"/>
                <a:gd name="T11" fmla="*/ 226 h 1134"/>
                <a:gd name="T12" fmla="*/ 680 w 1474"/>
                <a:gd name="T13" fmla="*/ 340 h 1134"/>
                <a:gd name="T14" fmla="*/ 453 w 1474"/>
                <a:gd name="T15" fmla="*/ 340 h 1134"/>
                <a:gd name="T16" fmla="*/ 453 w 1474"/>
                <a:gd name="T17" fmla="*/ 453 h 1134"/>
                <a:gd name="T18" fmla="*/ 340 w 1474"/>
                <a:gd name="T19" fmla="*/ 453 h 1134"/>
                <a:gd name="T20" fmla="*/ 226 w 1474"/>
                <a:gd name="T21" fmla="*/ 453 h 1134"/>
                <a:gd name="T22" fmla="*/ 226 w 1474"/>
                <a:gd name="T23" fmla="*/ 793 h 1134"/>
                <a:gd name="T24" fmla="*/ 0 w 1474"/>
                <a:gd name="T25" fmla="*/ 793 h 1134"/>
                <a:gd name="T26" fmla="*/ 0 w 1474"/>
                <a:gd name="T27" fmla="*/ 1134 h 1134"/>
                <a:gd name="T28" fmla="*/ 567 w 1474"/>
                <a:gd name="T29" fmla="*/ 1134 h 1134"/>
                <a:gd name="T30" fmla="*/ 567 w 1474"/>
                <a:gd name="T31" fmla="*/ 1020 h 1134"/>
                <a:gd name="T32" fmla="*/ 680 w 1474"/>
                <a:gd name="T33" fmla="*/ 1020 h 1134"/>
                <a:gd name="T34" fmla="*/ 680 w 1474"/>
                <a:gd name="T35" fmla="*/ 907 h 1134"/>
                <a:gd name="T36" fmla="*/ 793 w 1474"/>
                <a:gd name="T37" fmla="*/ 907 h 1134"/>
                <a:gd name="T38" fmla="*/ 793 w 1474"/>
                <a:gd name="T39" fmla="*/ 1020 h 1134"/>
                <a:gd name="T40" fmla="*/ 907 w 1474"/>
                <a:gd name="T41" fmla="*/ 1020 h 1134"/>
                <a:gd name="T42" fmla="*/ 907 w 1474"/>
                <a:gd name="T43" fmla="*/ 907 h 1134"/>
                <a:gd name="T44" fmla="*/ 1134 w 1474"/>
                <a:gd name="T45" fmla="*/ 907 h 1134"/>
                <a:gd name="T46" fmla="*/ 1134 w 1474"/>
                <a:gd name="T47" fmla="*/ 680 h 1134"/>
                <a:gd name="T48" fmla="*/ 1247 w 1474"/>
                <a:gd name="T49" fmla="*/ 680 h 1134"/>
                <a:gd name="T50" fmla="*/ 1247 w 1474"/>
                <a:gd name="T51" fmla="*/ 453 h 1134"/>
                <a:gd name="T52" fmla="*/ 1360 w 1474"/>
                <a:gd name="T53" fmla="*/ 453 h 1134"/>
                <a:gd name="T54" fmla="*/ 1360 w 1474"/>
                <a:gd name="T55" fmla="*/ 340 h 1134"/>
                <a:gd name="T56" fmla="*/ 1474 w 1474"/>
                <a:gd name="T57" fmla="*/ 340 h 1134"/>
                <a:gd name="T58" fmla="*/ 1474 w 1474"/>
                <a:gd name="T59" fmla="*/ 226 h 1134"/>
                <a:gd name="T60" fmla="*/ 1360 w 1474"/>
                <a:gd name="T61" fmla="*/ 226 h 1134"/>
                <a:gd name="T62" fmla="*/ 1360 w 1474"/>
                <a:gd name="T63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4" h="1134">
                  <a:moveTo>
                    <a:pt x="1360" y="0"/>
                  </a:moveTo>
                  <a:lnTo>
                    <a:pt x="1020" y="0"/>
                  </a:lnTo>
                  <a:lnTo>
                    <a:pt x="1020" y="113"/>
                  </a:lnTo>
                  <a:lnTo>
                    <a:pt x="793" y="113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340"/>
                  </a:lnTo>
                  <a:lnTo>
                    <a:pt x="453" y="340"/>
                  </a:lnTo>
                  <a:lnTo>
                    <a:pt x="453" y="453"/>
                  </a:lnTo>
                  <a:lnTo>
                    <a:pt x="340" y="453"/>
                  </a:lnTo>
                  <a:lnTo>
                    <a:pt x="226" y="453"/>
                  </a:lnTo>
                  <a:lnTo>
                    <a:pt x="226" y="793"/>
                  </a:lnTo>
                  <a:lnTo>
                    <a:pt x="0" y="793"/>
                  </a:lnTo>
                  <a:lnTo>
                    <a:pt x="0" y="1134"/>
                  </a:lnTo>
                  <a:lnTo>
                    <a:pt x="567" y="1134"/>
                  </a:lnTo>
                  <a:lnTo>
                    <a:pt x="567" y="1020"/>
                  </a:lnTo>
                  <a:lnTo>
                    <a:pt x="680" y="1020"/>
                  </a:lnTo>
                  <a:lnTo>
                    <a:pt x="680" y="907"/>
                  </a:lnTo>
                  <a:lnTo>
                    <a:pt x="793" y="907"/>
                  </a:lnTo>
                  <a:lnTo>
                    <a:pt x="793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1134" y="907"/>
                  </a:lnTo>
                  <a:lnTo>
                    <a:pt x="1134" y="680"/>
                  </a:lnTo>
                  <a:lnTo>
                    <a:pt x="1247" y="680"/>
                  </a:lnTo>
                  <a:lnTo>
                    <a:pt x="1247" y="453"/>
                  </a:lnTo>
                  <a:lnTo>
                    <a:pt x="1360" y="453"/>
                  </a:lnTo>
                  <a:lnTo>
                    <a:pt x="1360" y="340"/>
                  </a:lnTo>
                  <a:lnTo>
                    <a:pt x="1474" y="340"/>
                  </a:lnTo>
                  <a:lnTo>
                    <a:pt x="1474" y="226"/>
                  </a:lnTo>
                  <a:lnTo>
                    <a:pt x="1360" y="226"/>
                  </a:lnTo>
                  <a:lnTo>
                    <a:pt x="136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161"/>
            <p:cNvSpPr>
              <a:spLocks/>
            </p:cNvSpPr>
            <p:nvPr/>
          </p:nvSpPr>
          <p:spPr bwMode="auto">
            <a:xfrm>
              <a:off x="3692" y="1436"/>
              <a:ext cx="1361" cy="908"/>
            </a:xfrm>
            <a:custGeom>
              <a:avLst/>
              <a:gdLst>
                <a:gd name="T0" fmla="*/ 1361 w 1361"/>
                <a:gd name="T1" fmla="*/ 0 h 908"/>
                <a:gd name="T2" fmla="*/ 1247 w 1361"/>
                <a:gd name="T3" fmla="*/ 0 h 908"/>
                <a:gd name="T4" fmla="*/ 1247 w 1361"/>
                <a:gd name="T5" fmla="*/ 114 h 908"/>
                <a:gd name="T6" fmla="*/ 907 w 1361"/>
                <a:gd name="T7" fmla="*/ 114 h 908"/>
                <a:gd name="T8" fmla="*/ 907 w 1361"/>
                <a:gd name="T9" fmla="*/ 227 h 908"/>
                <a:gd name="T10" fmla="*/ 0 w 1361"/>
                <a:gd name="T11" fmla="*/ 227 h 908"/>
                <a:gd name="T12" fmla="*/ 0 w 1361"/>
                <a:gd name="T13" fmla="*/ 341 h 908"/>
                <a:gd name="T14" fmla="*/ 113 w 1361"/>
                <a:gd name="T15" fmla="*/ 341 h 908"/>
                <a:gd name="T16" fmla="*/ 113 w 1361"/>
                <a:gd name="T17" fmla="*/ 567 h 908"/>
                <a:gd name="T18" fmla="*/ 0 w 1361"/>
                <a:gd name="T19" fmla="*/ 567 h 908"/>
                <a:gd name="T20" fmla="*/ 0 w 1361"/>
                <a:gd name="T21" fmla="*/ 681 h 908"/>
                <a:gd name="T22" fmla="*/ 113 w 1361"/>
                <a:gd name="T23" fmla="*/ 681 h 908"/>
                <a:gd name="T24" fmla="*/ 113 w 1361"/>
                <a:gd name="T25" fmla="*/ 908 h 908"/>
                <a:gd name="T26" fmla="*/ 453 w 1361"/>
                <a:gd name="T27" fmla="*/ 908 h 908"/>
                <a:gd name="T28" fmla="*/ 453 w 1361"/>
                <a:gd name="T29" fmla="*/ 794 h 908"/>
                <a:gd name="T30" fmla="*/ 680 w 1361"/>
                <a:gd name="T31" fmla="*/ 794 h 908"/>
                <a:gd name="T32" fmla="*/ 680 w 1361"/>
                <a:gd name="T33" fmla="*/ 681 h 908"/>
                <a:gd name="T34" fmla="*/ 907 w 1361"/>
                <a:gd name="T35" fmla="*/ 681 h 908"/>
                <a:gd name="T36" fmla="*/ 907 w 1361"/>
                <a:gd name="T37" fmla="*/ 567 h 908"/>
                <a:gd name="T38" fmla="*/ 1020 w 1361"/>
                <a:gd name="T39" fmla="*/ 567 h 908"/>
                <a:gd name="T40" fmla="*/ 1020 w 1361"/>
                <a:gd name="T41" fmla="*/ 454 h 908"/>
                <a:gd name="T42" fmla="*/ 1247 w 1361"/>
                <a:gd name="T43" fmla="*/ 454 h 908"/>
                <a:gd name="T44" fmla="*/ 1247 w 1361"/>
                <a:gd name="T45" fmla="*/ 341 h 908"/>
                <a:gd name="T46" fmla="*/ 1361 w 1361"/>
                <a:gd name="T47" fmla="*/ 341 h 908"/>
                <a:gd name="T48" fmla="*/ 1361 w 1361"/>
                <a:gd name="T49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1" h="908">
                  <a:moveTo>
                    <a:pt x="1361" y="0"/>
                  </a:moveTo>
                  <a:lnTo>
                    <a:pt x="1247" y="0"/>
                  </a:lnTo>
                  <a:lnTo>
                    <a:pt x="1247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908"/>
                  </a:lnTo>
                  <a:lnTo>
                    <a:pt x="453" y="908"/>
                  </a:lnTo>
                  <a:lnTo>
                    <a:pt x="453" y="794"/>
                  </a:lnTo>
                  <a:lnTo>
                    <a:pt x="680" y="794"/>
                  </a:lnTo>
                  <a:lnTo>
                    <a:pt x="680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1247" y="454"/>
                  </a:lnTo>
                  <a:lnTo>
                    <a:pt x="1247" y="341"/>
                  </a:lnTo>
                  <a:lnTo>
                    <a:pt x="1361" y="341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162"/>
            <p:cNvSpPr>
              <a:spLocks/>
            </p:cNvSpPr>
            <p:nvPr/>
          </p:nvSpPr>
          <p:spPr bwMode="auto">
            <a:xfrm>
              <a:off x="3692" y="756"/>
              <a:ext cx="1361" cy="907"/>
            </a:xfrm>
            <a:custGeom>
              <a:avLst/>
              <a:gdLst>
                <a:gd name="T0" fmla="*/ 1247 w 1361"/>
                <a:gd name="T1" fmla="*/ 0 h 907"/>
                <a:gd name="T2" fmla="*/ 794 w 1361"/>
                <a:gd name="T3" fmla="*/ 0 h 907"/>
                <a:gd name="T4" fmla="*/ 794 w 1361"/>
                <a:gd name="T5" fmla="*/ 113 h 907"/>
                <a:gd name="T6" fmla="*/ 680 w 1361"/>
                <a:gd name="T7" fmla="*/ 113 h 907"/>
                <a:gd name="T8" fmla="*/ 680 w 1361"/>
                <a:gd name="T9" fmla="*/ 0 h 907"/>
                <a:gd name="T10" fmla="*/ 227 w 1361"/>
                <a:gd name="T11" fmla="*/ 0 h 907"/>
                <a:gd name="T12" fmla="*/ 227 w 1361"/>
                <a:gd name="T13" fmla="*/ 340 h 907"/>
                <a:gd name="T14" fmla="*/ 113 w 1361"/>
                <a:gd name="T15" fmla="*/ 340 h 907"/>
                <a:gd name="T16" fmla="*/ 113 w 1361"/>
                <a:gd name="T17" fmla="*/ 680 h 907"/>
                <a:gd name="T18" fmla="*/ 0 w 1361"/>
                <a:gd name="T19" fmla="*/ 680 h 907"/>
                <a:gd name="T20" fmla="*/ 0 w 1361"/>
                <a:gd name="T21" fmla="*/ 907 h 907"/>
                <a:gd name="T22" fmla="*/ 907 w 1361"/>
                <a:gd name="T23" fmla="*/ 907 h 907"/>
                <a:gd name="T24" fmla="*/ 907 w 1361"/>
                <a:gd name="T25" fmla="*/ 794 h 907"/>
                <a:gd name="T26" fmla="*/ 1247 w 1361"/>
                <a:gd name="T27" fmla="*/ 794 h 907"/>
                <a:gd name="T28" fmla="*/ 1247 w 1361"/>
                <a:gd name="T29" fmla="*/ 680 h 907"/>
                <a:gd name="T30" fmla="*/ 1361 w 1361"/>
                <a:gd name="T31" fmla="*/ 680 h 907"/>
                <a:gd name="T32" fmla="*/ 1361 w 1361"/>
                <a:gd name="T33" fmla="*/ 454 h 907"/>
                <a:gd name="T34" fmla="*/ 1247 w 1361"/>
                <a:gd name="T35" fmla="*/ 454 h 907"/>
                <a:gd name="T36" fmla="*/ 1247 w 1361"/>
                <a:gd name="T3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61" h="907">
                  <a:moveTo>
                    <a:pt x="124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361" y="680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233185" y="967121"/>
            <a:ext cx="4713683" cy="3642258"/>
            <a:chOff x="1475649" y="982861"/>
            <a:chExt cx="9489937" cy="7332865"/>
          </a:xfrm>
        </p:grpSpPr>
        <p:sp>
          <p:nvSpPr>
            <p:cNvPr id="20" name="正方形/長方形 19"/>
            <p:cNvSpPr/>
            <p:nvPr/>
          </p:nvSpPr>
          <p:spPr>
            <a:xfrm>
              <a:off x="8859512" y="266768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21" name="正方形/長方形 20"/>
            <p:cNvSpPr/>
            <p:nvPr/>
          </p:nvSpPr>
          <p:spPr>
            <a:xfrm>
              <a:off x="9223049" y="98286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2409847" y="2990472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3751142" y="3843634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8129656" y="12256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7668278" y="167649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8619619" y="160102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27" name="正方形/長方形 26"/>
            <p:cNvSpPr/>
            <p:nvPr/>
          </p:nvSpPr>
          <p:spPr>
            <a:xfrm>
              <a:off x="9165389" y="190879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9935436" y="164373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6205616" y="788197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8642993" y="6562923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7685948" y="725814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5932787" y="58074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6954653" y="35927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7914332" y="237013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7890690" y="3566418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6188863" y="2883535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6504851" y="174803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2949070" y="24376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8524725" y="415141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7441696" y="457470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5003868" y="345211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9683819" y="480873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9696215" y="3502222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1475649" y="418871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6956238" y="451431"/>
            <a:ext cx="4713683" cy="3642258"/>
            <a:chOff x="1475649" y="982861"/>
            <a:chExt cx="9489937" cy="7332865"/>
          </a:xfrm>
        </p:grpSpPr>
        <p:sp>
          <p:nvSpPr>
            <p:cNvPr id="78" name="正方形/長方形 77"/>
            <p:cNvSpPr/>
            <p:nvPr/>
          </p:nvSpPr>
          <p:spPr>
            <a:xfrm>
              <a:off x="8859512" y="266768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9223049" y="98286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2409847" y="2990472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3751142" y="3843634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8129656" y="12256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83" name="正方形/長方形 82"/>
            <p:cNvSpPr/>
            <p:nvPr/>
          </p:nvSpPr>
          <p:spPr>
            <a:xfrm>
              <a:off x="7668278" y="167649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84" name="正方形/長方形 83"/>
            <p:cNvSpPr/>
            <p:nvPr/>
          </p:nvSpPr>
          <p:spPr>
            <a:xfrm>
              <a:off x="8619619" y="160102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85" name="正方形/長方形 84"/>
            <p:cNvSpPr/>
            <p:nvPr/>
          </p:nvSpPr>
          <p:spPr>
            <a:xfrm>
              <a:off x="9165389" y="190879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9935436" y="164373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6205616" y="788197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8642993" y="6562923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7685948" y="725814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90" name="正方形/長方形 89"/>
            <p:cNvSpPr/>
            <p:nvPr/>
          </p:nvSpPr>
          <p:spPr>
            <a:xfrm>
              <a:off x="5932787" y="58074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91" name="正方形/長方形 90"/>
            <p:cNvSpPr/>
            <p:nvPr/>
          </p:nvSpPr>
          <p:spPr>
            <a:xfrm>
              <a:off x="6954653" y="35927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92" name="正方形/長方形 91"/>
            <p:cNvSpPr/>
            <p:nvPr/>
          </p:nvSpPr>
          <p:spPr>
            <a:xfrm>
              <a:off x="7914332" y="237013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7890690" y="3566418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6188863" y="2883535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6504851" y="174803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2949070" y="24376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8524725" y="415141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7441696" y="457470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5003868" y="345211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9683819" y="480873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9696215" y="3502222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1475649" y="418871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</p:grpSp>
      <p:grpSp>
        <p:nvGrpSpPr>
          <p:cNvPr id="135" name="グループ化 134"/>
          <p:cNvGrpSpPr/>
          <p:nvPr/>
        </p:nvGrpSpPr>
        <p:grpSpPr>
          <a:xfrm>
            <a:off x="1425806" y="5393064"/>
            <a:ext cx="4713683" cy="3642258"/>
            <a:chOff x="1475649" y="982861"/>
            <a:chExt cx="9489937" cy="7332865"/>
          </a:xfrm>
        </p:grpSpPr>
        <p:sp>
          <p:nvSpPr>
            <p:cNvPr id="136" name="正方形/長方形 135"/>
            <p:cNvSpPr/>
            <p:nvPr/>
          </p:nvSpPr>
          <p:spPr>
            <a:xfrm>
              <a:off x="8859512" y="266768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9223049" y="98286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2409847" y="2990472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3751142" y="3843634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8129656" y="12256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7668278" y="167649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8619619" y="160102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9165389" y="190879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9935436" y="164373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6205616" y="788197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8642993" y="6562923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7685948" y="725814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5932787" y="58074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6954653" y="35927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7914332" y="237013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7890690" y="3566418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6188863" y="2883535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6504851" y="174803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2949070" y="24376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8524725" y="415141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7441696" y="457470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5003868" y="345211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9683819" y="480873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9696215" y="3502222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1475649" y="418871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</p:grpSp>
      <p:grpSp>
        <p:nvGrpSpPr>
          <p:cNvPr id="193" name="グループ化 192"/>
          <p:cNvGrpSpPr/>
          <p:nvPr/>
        </p:nvGrpSpPr>
        <p:grpSpPr>
          <a:xfrm>
            <a:off x="7101494" y="5165836"/>
            <a:ext cx="4713683" cy="3642258"/>
            <a:chOff x="1475649" y="982861"/>
            <a:chExt cx="9489937" cy="7332865"/>
          </a:xfrm>
        </p:grpSpPr>
        <p:sp>
          <p:nvSpPr>
            <p:cNvPr id="194" name="正方形/長方形 193"/>
            <p:cNvSpPr/>
            <p:nvPr/>
          </p:nvSpPr>
          <p:spPr>
            <a:xfrm>
              <a:off x="8859512" y="266768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9223049" y="98286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2409847" y="2990472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3751142" y="3843634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8129656" y="12256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7668278" y="167649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8619619" y="160102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9165389" y="190879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9935436" y="164373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203" name="正方形/長方形 202"/>
            <p:cNvSpPr/>
            <p:nvPr/>
          </p:nvSpPr>
          <p:spPr>
            <a:xfrm>
              <a:off x="6205616" y="788197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204" name="正方形/長方形 203"/>
            <p:cNvSpPr/>
            <p:nvPr/>
          </p:nvSpPr>
          <p:spPr>
            <a:xfrm>
              <a:off x="8642993" y="6562923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7685948" y="725814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206" name="正方形/長方形 205"/>
            <p:cNvSpPr/>
            <p:nvPr/>
          </p:nvSpPr>
          <p:spPr>
            <a:xfrm>
              <a:off x="5932787" y="580745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207" name="正方形/長方形 206"/>
            <p:cNvSpPr/>
            <p:nvPr/>
          </p:nvSpPr>
          <p:spPr>
            <a:xfrm>
              <a:off x="6954653" y="35927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208" name="正方形/長方形 207"/>
            <p:cNvSpPr/>
            <p:nvPr/>
          </p:nvSpPr>
          <p:spPr>
            <a:xfrm>
              <a:off x="7914332" y="2370138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209" name="正方形/長方形 208"/>
            <p:cNvSpPr/>
            <p:nvPr/>
          </p:nvSpPr>
          <p:spPr>
            <a:xfrm>
              <a:off x="7890690" y="3566418"/>
              <a:ext cx="146906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210" name="正方形/長方形 209"/>
            <p:cNvSpPr/>
            <p:nvPr/>
          </p:nvSpPr>
          <p:spPr>
            <a:xfrm>
              <a:off x="6188863" y="2883535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6504851" y="174803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212" name="正方形/長方形 211"/>
            <p:cNvSpPr/>
            <p:nvPr/>
          </p:nvSpPr>
          <p:spPr>
            <a:xfrm>
              <a:off x="2949070" y="243760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213" name="正方形/長方形 212"/>
            <p:cNvSpPr/>
            <p:nvPr/>
          </p:nvSpPr>
          <p:spPr>
            <a:xfrm>
              <a:off x="8524725" y="4151411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214" name="正方形/長方形 213"/>
            <p:cNvSpPr/>
            <p:nvPr/>
          </p:nvSpPr>
          <p:spPr>
            <a:xfrm>
              <a:off x="7441696" y="4574700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215" name="正方形/長方形 214"/>
            <p:cNvSpPr/>
            <p:nvPr/>
          </p:nvSpPr>
          <p:spPr>
            <a:xfrm>
              <a:off x="5003868" y="3452116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216" name="正方形/長方形 215"/>
            <p:cNvSpPr/>
            <p:nvPr/>
          </p:nvSpPr>
          <p:spPr>
            <a:xfrm>
              <a:off x="9683819" y="4808737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217" name="正方形/長方形 216"/>
            <p:cNvSpPr/>
            <p:nvPr/>
          </p:nvSpPr>
          <p:spPr>
            <a:xfrm>
              <a:off x="9696215" y="3502222"/>
              <a:ext cx="1249605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218" name="正方形/長方形 217"/>
            <p:cNvSpPr/>
            <p:nvPr/>
          </p:nvSpPr>
          <p:spPr>
            <a:xfrm>
              <a:off x="1475649" y="4188719"/>
              <a:ext cx="1030150" cy="433748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91056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</Words>
  <Application>Microsoft Office PowerPoint</Application>
  <PresentationFormat>A3 297x420 mm</PresentationFormat>
  <Paragraphs>225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PPTX044_徳島県地図</dc:title>
  <dc:subject>PPTX044_徳島県地図</dc:subject>
  <dc:creator>http://www.digipot.net</dc:creator>
  <cp:lastModifiedBy/>
  <cp:revision>1</cp:revision>
  <dcterms:created xsi:type="dcterms:W3CDTF">2012-07-31T06:59:40Z</dcterms:created>
  <dcterms:modified xsi:type="dcterms:W3CDTF">2012-07-31T06:59:42Z</dcterms:modified>
</cp:coreProperties>
</file>